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4"/>
  </p:notesMasterIdLst>
  <p:handoutMasterIdLst>
    <p:handoutMasterId r:id="rId35"/>
  </p:handoutMasterIdLst>
  <p:sldIdLst>
    <p:sldId id="256" r:id="rId4"/>
    <p:sldId id="261" r:id="rId5"/>
    <p:sldId id="257" r:id="rId6"/>
    <p:sldId id="258" r:id="rId7"/>
    <p:sldId id="259" r:id="rId8"/>
    <p:sldId id="260"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4" r:id="rId29"/>
    <p:sldId id="281" r:id="rId30"/>
    <p:sldId id="282" r:id="rId31"/>
    <p:sldId id="283"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A85"/>
    <a:srgbClr val="4C4794"/>
    <a:srgbClr val="333D47"/>
    <a:srgbClr val="F1C400"/>
    <a:srgbClr val="D31145"/>
    <a:srgbClr val="42005B"/>
    <a:srgbClr val="4200FF"/>
    <a:srgbClr val="87027B"/>
    <a:srgbClr val="F89820"/>
    <a:srgbClr val="E352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847" autoAdjust="0"/>
    <p:restoredTop sz="94687"/>
  </p:normalViewPr>
  <p:slideViewPr>
    <p:cSldViewPr snapToGrid="0" showGuides="1">
      <p:cViewPr varScale="1">
        <p:scale>
          <a:sx n="157" d="100"/>
          <a:sy n="157" d="100"/>
        </p:scale>
        <p:origin x="576" y="168"/>
      </p:cViewPr>
      <p:guideLst>
        <p:guide orient="horz" pos="2160"/>
        <p:guide pos="3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126" d="100"/>
          <a:sy n="126" d="100"/>
        </p:scale>
        <p:origin x="447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218ECE-A34A-49B3-9686-CAB705FE9FAE}" type="datetimeFigureOut">
              <a:rPr lang="en-GB" smtClean="0"/>
              <a:t>12/07/2023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CF2FCE-B231-44AD-BE06-D54B55D77B09}" type="slidenum">
              <a:rPr lang="en-GB" smtClean="0"/>
              <a:t>‹#›</a:t>
            </a:fld>
            <a:endParaRPr lang="en-GB"/>
          </a:p>
        </p:txBody>
      </p:sp>
    </p:spTree>
    <p:extLst>
      <p:ext uri="{BB962C8B-B14F-4D97-AF65-F5344CB8AC3E}">
        <p14:creationId xmlns:p14="http://schemas.microsoft.com/office/powerpoint/2010/main" val="135914142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ECA36D-3A4E-49AB-8998-33E386CC9347}" type="datetimeFigureOut">
              <a:rPr lang="en-US" smtClean="0"/>
              <a:t>7/12/2023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A808D9-4A71-422D-8C20-E440E917BF93}" type="slidenum">
              <a:rPr lang="en-US" smtClean="0"/>
              <a:t>‹#›</a:t>
            </a:fld>
            <a:endParaRPr lang="en-US"/>
          </a:p>
        </p:txBody>
      </p:sp>
    </p:spTree>
    <p:extLst>
      <p:ext uri="{BB962C8B-B14F-4D97-AF65-F5344CB8AC3E}">
        <p14:creationId xmlns:p14="http://schemas.microsoft.com/office/powerpoint/2010/main" val="391278085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8.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1.sv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2.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5.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6.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4.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8.jpe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A_Title Slid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8B2D97-7482-B047-9B05-E59F4C8D454C}"/>
              </a:ext>
            </a:extLst>
          </p:cNvPr>
          <p:cNvGrpSpPr/>
          <p:nvPr userDrawn="1"/>
        </p:nvGrpSpPr>
        <p:grpSpPr>
          <a:xfrm>
            <a:off x="0" y="-5486"/>
            <a:ext cx="12192000" cy="6863486"/>
            <a:chOff x="0" y="-5486"/>
            <a:chExt cx="12192000" cy="6863486"/>
          </a:xfrm>
        </p:grpSpPr>
        <p:sp>
          <p:nvSpPr>
            <p:cNvPr id="7" name="Rectangle 6">
              <a:extLst>
                <a:ext uri="{FF2B5EF4-FFF2-40B4-BE49-F238E27FC236}">
                  <a16:creationId xmlns:a16="http://schemas.microsoft.com/office/drawing/2014/main" id="{F565177B-4800-6A4D-ACF1-A60D3E36484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4AB8107-860B-CD4F-9FC2-3EAC6C28038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546" r="5124"/>
            <a:stretch/>
          </p:blipFill>
          <p:spPr>
            <a:xfrm>
              <a:off x="624742" y="-5486"/>
              <a:ext cx="11567258" cy="6683445"/>
            </a:xfrm>
            <a:prstGeom prst="rect">
              <a:avLst/>
            </a:prstGeom>
          </p:spPr>
        </p:pic>
      </p:grpSp>
      <p:sp>
        <p:nvSpPr>
          <p:cNvPr id="11" name="Subtitle 2">
            <a:extLst>
              <a:ext uri="{FF2B5EF4-FFF2-40B4-BE49-F238E27FC236}">
                <a16:creationId xmlns:a16="http://schemas.microsoft.com/office/drawing/2014/main" id="{7418E04C-6267-3C40-8045-E595A3F20DE8}"/>
              </a:ext>
            </a:extLst>
          </p:cNvPr>
          <p:cNvSpPr>
            <a:spLocks noGrp="1"/>
          </p:cNvSpPr>
          <p:nvPr>
            <p:ph type="subTitle" idx="1" hasCustomPrompt="1"/>
          </p:nvPr>
        </p:nvSpPr>
        <p:spPr>
          <a:xfrm>
            <a:off x="360000" y="3601225"/>
            <a:ext cx="5080000" cy="358775"/>
          </a:xfrm>
          <a:prstGeom prst="rect">
            <a:avLst/>
          </a:prstGeom>
        </p:spPr>
        <p:txBody>
          <a:bodyPr>
            <a:noAutofit/>
          </a:bodyPr>
          <a:lstStyle>
            <a:lvl1pPr marL="0" indent="0" algn="l">
              <a:lnSpc>
                <a:spcPct val="100000"/>
              </a:lnSpc>
              <a:spcBef>
                <a:spcPts val="600"/>
              </a:spcBef>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date</a:t>
            </a:r>
          </a:p>
        </p:txBody>
      </p:sp>
      <p:sp>
        <p:nvSpPr>
          <p:cNvPr id="13" name="Text Placeholder 11">
            <a:extLst>
              <a:ext uri="{FF2B5EF4-FFF2-40B4-BE49-F238E27FC236}">
                <a16:creationId xmlns:a16="http://schemas.microsoft.com/office/drawing/2014/main" id="{DCC8A58C-864F-7041-A6F9-451CDBB94757}"/>
              </a:ext>
            </a:extLst>
          </p:cNvPr>
          <p:cNvSpPr>
            <a:spLocks noGrp="1"/>
          </p:cNvSpPr>
          <p:nvPr>
            <p:ph type="body" sz="quarter" idx="10" hasCustomPrompt="1"/>
          </p:nvPr>
        </p:nvSpPr>
        <p:spPr>
          <a:xfrm>
            <a:off x="360000" y="2160000"/>
            <a:ext cx="5400000" cy="1269000"/>
          </a:xfrm>
          <a:prstGeom prst="rect">
            <a:avLst/>
          </a:prstGeom>
          <a:noFill/>
        </p:spPr>
        <p:txBody>
          <a:bodyPr>
            <a:noAutofit/>
          </a:bodyPr>
          <a:lstStyle>
            <a:lvl1pPr>
              <a:lnSpc>
                <a:spcPct val="80000"/>
              </a:lnSpc>
              <a:defRPr sz="4800">
                <a:solidFill>
                  <a:schemeClr val="bg1"/>
                </a:solidFill>
              </a:defRPr>
            </a:lvl1pPr>
            <a:lvl2pPr marL="457200" indent="0">
              <a:buNone/>
              <a:defRPr/>
            </a:lvl2pPr>
          </a:lstStyle>
          <a:p>
            <a:pPr lvl="0"/>
            <a:r>
              <a:rPr lang="en-US" dirty="0"/>
              <a:t>Title of Presentation</a:t>
            </a:r>
          </a:p>
        </p:txBody>
      </p:sp>
      <p:sp>
        <p:nvSpPr>
          <p:cNvPr id="17" name="TextBox 16">
            <a:extLst>
              <a:ext uri="{FF2B5EF4-FFF2-40B4-BE49-F238E27FC236}">
                <a16:creationId xmlns:a16="http://schemas.microsoft.com/office/drawing/2014/main" id="{B55FA8A1-E8CC-7447-A8CA-4C3E1E53C399}"/>
              </a:ext>
            </a:extLst>
          </p:cNvPr>
          <p:cNvSpPr txBox="1"/>
          <p:nvPr userDrawn="1"/>
        </p:nvSpPr>
        <p:spPr>
          <a:xfrm>
            <a:off x="-1170000" y="2440557"/>
            <a:ext cx="1052488" cy="1785104"/>
          </a:xfrm>
          <a:prstGeom prst="rect">
            <a:avLst/>
          </a:prstGeom>
          <a:solidFill>
            <a:schemeClr val="bg1"/>
          </a:solidFill>
        </p:spPr>
        <p:txBody>
          <a:bodyPr wrap="square" rtlCol="0">
            <a:spAutoFit/>
          </a:bodyPr>
          <a:lstStyle/>
          <a:p>
            <a:pPr algn="l"/>
            <a:r>
              <a:rPr lang="en-US" sz="1000" dirty="0">
                <a:solidFill>
                  <a:srgbClr val="333D47"/>
                </a:solidFill>
                <a:latin typeface="Arial" panose="020B0604020202020204" pitchFamily="34" charset="0"/>
                <a:cs typeface="Arial" panose="020B0604020202020204" pitchFamily="34" charset="0"/>
              </a:rPr>
              <a:t>The image can be replaced here and master view</a:t>
            </a:r>
          </a:p>
          <a:p>
            <a:pPr algn="l"/>
            <a:endParaRPr lang="en-US" sz="1000" dirty="0">
              <a:solidFill>
                <a:srgbClr val="333D47"/>
              </a:solidFill>
              <a:latin typeface="Arial" panose="020B0604020202020204" pitchFamily="34" charset="0"/>
              <a:cs typeface="Arial" panose="020B0604020202020204" pitchFamily="34" charset="0"/>
            </a:endParaRP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sp>
        <p:nvSpPr>
          <p:cNvPr id="10" name="TextBox 9">
            <a:extLst>
              <a:ext uri="{FF2B5EF4-FFF2-40B4-BE49-F238E27FC236}">
                <a16:creationId xmlns:a16="http://schemas.microsoft.com/office/drawing/2014/main" id="{FDC25017-062B-8F43-A169-03040D11D39C}"/>
              </a:ext>
            </a:extLst>
          </p:cNvPr>
          <p:cNvSpPr txBox="1"/>
          <p:nvPr userDrawn="1"/>
        </p:nvSpPr>
        <p:spPr>
          <a:xfrm>
            <a:off x="360000" y="6336000"/>
            <a:ext cx="5400000" cy="216000"/>
          </a:xfrm>
          <a:prstGeom prst="rect">
            <a:avLst/>
          </a:prstGeom>
          <a:noFill/>
        </p:spPr>
        <p:txBody>
          <a:bodyPr wrap="square" lIns="90000" rtlCol="0" anchor="ctr" anchorCtr="0">
            <a:spAutoFit/>
          </a:bodyPr>
          <a:lstStyle/>
          <a:p>
            <a:r>
              <a:rPr lang="en-GB" sz="800" b="0" i="0" dirty="0">
                <a:solidFill>
                  <a:schemeClr val="bg1"/>
                </a:solidFill>
                <a:latin typeface="Arial" panose="020B0604020202020204" pitchFamily="34" charset="0"/>
                <a:ea typeface="MS PGothic" pitchFamily="34" charset="-128"/>
                <a:cs typeface="Arial" panose="020B0604020202020204" pitchFamily="34" charset="0"/>
              </a:rPr>
              <a:t>AIA confidential and proprietary information. Not for distribution. </a:t>
            </a:r>
            <a:endParaRPr lang="en-US" sz="800" b="0" i="0" dirty="0">
              <a:solidFill>
                <a:schemeClr val="bg1"/>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C4720876-3CA7-744D-A10D-DA2A0D62BA9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0000" y="360000"/>
            <a:ext cx="1828800" cy="660400"/>
          </a:xfrm>
          <a:prstGeom prst="rect">
            <a:avLst/>
          </a:prstGeom>
        </p:spPr>
      </p:pic>
    </p:spTree>
    <p:extLst>
      <p:ext uri="{BB962C8B-B14F-4D97-AF65-F5344CB8AC3E}">
        <p14:creationId xmlns:p14="http://schemas.microsoft.com/office/powerpoint/2010/main" val="2045933808"/>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A_Section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5A2ABB-4855-FB4F-849A-A8ABFB65E75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5AD99026-7E0D-414A-9B25-871F20E60D98}"/>
              </a:ext>
            </a:extLst>
          </p:cNvPr>
          <p:cNvSpPr>
            <a:spLocks noGrp="1"/>
          </p:cNvSpPr>
          <p:nvPr>
            <p:ph type="body" sz="quarter" idx="10" hasCustomPrompt="1"/>
          </p:nvPr>
        </p:nvSpPr>
        <p:spPr>
          <a:xfrm>
            <a:off x="359999" y="1980000"/>
            <a:ext cx="5040000" cy="1800000"/>
          </a:xfrm>
          <a:prstGeom prst="rect">
            <a:avLst/>
          </a:prstGeom>
          <a:noFill/>
        </p:spPr>
        <p:txBody>
          <a:bodyPr anchor="ctr">
            <a:noAutofit/>
          </a:bodyPr>
          <a:lstStyle>
            <a:lvl1pPr>
              <a:lnSpc>
                <a:spcPct val="80000"/>
              </a:lnSpc>
              <a:defRPr sz="4800">
                <a:solidFill>
                  <a:srgbClr val="333D47"/>
                </a:solidFill>
              </a:defRPr>
            </a:lvl1pPr>
            <a:lvl2pPr marL="457200" indent="0">
              <a:buNone/>
              <a:defRPr/>
            </a:lvl2pPr>
          </a:lstStyle>
          <a:p>
            <a:pPr lvl="0"/>
            <a:r>
              <a:rPr lang="en-US" dirty="0"/>
              <a:t>Section </a:t>
            </a:r>
            <a:br>
              <a:rPr lang="en-US" dirty="0"/>
            </a:br>
            <a:r>
              <a:rPr lang="en-US" dirty="0"/>
              <a:t>header</a:t>
            </a:r>
          </a:p>
        </p:txBody>
      </p:sp>
      <p:pic>
        <p:nvPicPr>
          <p:cNvPr id="3" name="Graphic 2">
            <a:extLst>
              <a:ext uri="{FF2B5EF4-FFF2-40B4-BE49-F238E27FC236}">
                <a16:creationId xmlns:a16="http://schemas.microsoft.com/office/drawing/2014/main" id="{E1978841-F933-844F-83FC-6B9D3B3E79A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65181"/>
          <a:stretch/>
        </p:blipFill>
        <p:spPr>
          <a:xfrm>
            <a:off x="0" y="2160000"/>
            <a:ext cx="12192000" cy="4698000"/>
          </a:xfrm>
          <a:prstGeom prst="rect">
            <a:avLst/>
          </a:prstGeom>
        </p:spPr>
      </p:pic>
      <p:pic>
        <p:nvPicPr>
          <p:cNvPr id="6" name="Graphic 5">
            <a:extLst>
              <a:ext uri="{FF2B5EF4-FFF2-40B4-BE49-F238E27FC236}">
                <a16:creationId xmlns:a16="http://schemas.microsoft.com/office/drawing/2014/main" id="{0AE292BE-84AD-0845-94B5-0A58912ECE7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0000" y="360000"/>
            <a:ext cx="1828800" cy="660400"/>
          </a:xfrm>
          <a:prstGeom prst="rect">
            <a:avLst/>
          </a:prstGeom>
        </p:spPr>
      </p:pic>
    </p:spTree>
    <p:extLst>
      <p:ext uri="{BB962C8B-B14F-4D97-AF65-F5344CB8AC3E}">
        <p14:creationId xmlns:p14="http://schemas.microsoft.com/office/powerpoint/2010/main" val="2843466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IA_section_v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AF8A9F9-40B3-5148-BA51-5D71D673B1CF}"/>
              </a:ext>
            </a:extLst>
          </p:cNvPr>
          <p:cNvGrpSpPr/>
          <p:nvPr userDrawn="1"/>
        </p:nvGrpSpPr>
        <p:grpSpPr>
          <a:xfrm>
            <a:off x="0" y="0"/>
            <a:ext cx="12192000" cy="9047844"/>
            <a:chOff x="0" y="0"/>
            <a:chExt cx="12192000" cy="9047844"/>
          </a:xfrm>
        </p:grpSpPr>
        <p:sp>
          <p:nvSpPr>
            <p:cNvPr id="2" name="Rectangle 1">
              <a:extLst>
                <a:ext uri="{FF2B5EF4-FFF2-40B4-BE49-F238E27FC236}">
                  <a16:creationId xmlns:a16="http://schemas.microsoft.com/office/drawing/2014/main" id="{CE3614FA-9861-CB4F-A1FC-4DE840F05102}"/>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888D095-ED2D-AD4A-849F-31AA6139595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737" t="14122"/>
            <a:stretch/>
          </p:blipFill>
          <p:spPr>
            <a:xfrm flipH="1">
              <a:off x="3872072" y="0"/>
              <a:ext cx="8319928" cy="9047844"/>
            </a:xfrm>
            <a:prstGeom prst="rect">
              <a:avLst/>
            </a:prstGeom>
          </p:spPr>
        </p:pic>
      </p:grpSp>
      <p:sp>
        <p:nvSpPr>
          <p:cNvPr id="19" name="Text Placeholder 11">
            <a:extLst>
              <a:ext uri="{FF2B5EF4-FFF2-40B4-BE49-F238E27FC236}">
                <a16:creationId xmlns:a16="http://schemas.microsoft.com/office/drawing/2014/main" id="{B86C203D-47D6-2A46-91F0-AE1B0B643B19}"/>
              </a:ext>
            </a:extLst>
          </p:cNvPr>
          <p:cNvSpPr>
            <a:spLocks noGrp="1"/>
          </p:cNvSpPr>
          <p:nvPr userDrawn="1">
            <p:ph type="body" sz="quarter" idx="11" hasCustomPrompt="1"/>
          </p:nvPr>
        </p:nvSpPr>
        <p:spPr>
          <a:xfrm>
            <a:off x="360000" y="1980000"/>
            <a:ext cx="3519273" cy="1800000"/>
          </a:xfrm>
          <a:prstGeom prst="rect">
            <a:avLst/>
          </a:prstGeom>
          <a:noFill/>
        </p:spPr>
        <p:txBody>
          <a:bodyPr anchor="ctr">
            <a:noAutofit/>
          </a:bodyPr>
          <a:lstStyle>
            <a:lvl1pPr>
              <a:lnSpc>
                <a:spcPct val="80000"/>
              </a:lnSpc>
              <a:defRPr sz="4800">
                <a:solidFill>
                  <a:schemeClr val="bg1"/>
                </a:solidFill>
              </a:defRPr>
            </a:lvl1pPr>
            <a:lvl2pPr marL="457200" indent="0">
              <a:buNone/>
              <a:defRPr/>
            </a:lvl2pPr>
          </a:lstStyle>
          <a:p>
            <a:pPr lvl="0"/>
            <a:r>
              <a:rPr lang="en-US" dirty="0"/>
              <a:t>Section header</a:t>
            </a:r>
          </a:p>
        </p:txBody>
      </p:sp>
      <p:sp>
        <p:nvSpPr>
          <p:cNvPr id="20" name="Snip Same-side Corner of Rectangle 4">
            <a:extLst>
              <a:ext uri="{FF2B5EF4-FFF2-40B4-BE49-F238E27FC236}">
                <a16:creationId xmlns:a16="http://schemas.microsoft.com/office/drawing/2014/main" id="{3A3ADE73-21F8-BB4A-85F6-44C41128E4DF}"/>
              </a:ext>
            </a:extLst>
          </p:cNvPr>
          <p:cNvSpPr/>
          <p:nvPr userDrawn="1"/>
        </p:nvSpPr>
        <p:spPr>
          <a:xfrm>
            <a:off x="4239273" y="1478780"/>
            <a:ext cx="7960770" cy="5400604"/>
          </a:xfrm>
          <a:custGeom>
            <a:avLst/>
            <a:gdLst>
              <a:gd name="connsiteX0" fmla="*/ 576481 w 3458817"/>
              <a:gd name="connsiteY0" fmla="*/ 0 h 3458817"/>
              <a:gd name="connsiteX1" fmla="*/ 2882336 w 3458817"/>
              <a:gd name="connsiteY1" fmla="*/ 0 h 3458817"/>
              <a:gd name="connsiteX2" fmla="*/ 3458817 w 3458817"/>
              <a:gd name="connsiteY2" fmla="*/ 576481 h 3458817"/>
              <a:gd name="connsiteX3" fmla="*/ 3458817 w 3458817"/>
              <a:gd name="connsiteY3" fmla="*/ 3458817 h 3458817"/>
              <a:gd name="connsiteX4" fmla="*/ 3458817 w 3458817"/>
              <a:gd name="connsiteY4" fmla="*/ 3458817 h 3458817"/>
              <a:gd name="connsiteX5" fmla="*/ 0 w 3458817"/>
              <a:gd name="connsiteY5" fmla="*/ 3458817 h 3458817"/>
              <a:gd name="connsiteX6" fmla="*/ 0 w 3458817"/>
              <a:gd name="connsiteY6" fmla="*/ 3458817 h 3458817"/>
              <a:gd name="connsiteX7" fmla="*/ 0 w 3458817"/>
              <a:gd name="connsiteY7" fmla="*/ 576481 h 3458817"/>
              <a:gd name="connsiteX8" fmla="*/ 576481 w 3458817"/>
              <a:gd name="connsiteY8" fmla="*/ 0 h 3458817"/>
              <a:gd name="connsiteX0" fmla="*/ 1182768 w 4065104"/>
              <a:gd name="connsiteY0" fmla="*/ 218650 h 3677467"/>
              <a:gd name="connsiteX1" fmla="*/ 3488623 w 4065104"/>
              <a:gd name="connsiteY1" fmla="*/ 218650 h 3677467"/>
              <a:gd name="connsiteX2" fmla="*/ 4065104 w 4065104"/>
              <a:gd name="connsiteY2" fmla="*/ 795131 h 3677467"/>
              <a:gd name="connsiteX3" fmla="*/ 4065104 w 4065104"/>
              <a:gd name="connsiteY3" fmla="*/ 3677467 h 3677467"/>
              <a:gd name="connsiteX4" fmla="*/ 4065104 w 4065104"/>
              <a:gd name="connsiteY4" fmla="*/ 3677467 h 3677467"/>
              <a:gd name="connsiteX5" fmla="*/ 606287 w 4065104"/>
              <a:gd name="connsiteY5" fmla="*/ 3677467 h 3677467"/>
              <a:gd name="connsiteX6" fmla="*/ 606287 w 4065104"/>
              <a:gd name="connsiteY6" fmla="*/ 3677467 h 3677467"/>
              <a:gd name="connsiteX7" fmla="*/ 0 w 4065104"/>
              <a:gd name="connsiteY7" fmla="*/ 0 h 3677467"/>
              <a:gd name="connsiteX8" fmla="*/ 1182768 w 4065104"/>
              <a:gd name="connsiteY8" fmla="*/ 218650 h 3677467"/>
              <a:gd name="connsiteX0" fmla="*/ 1182768 w 4065104"/>
              <a:gd name="connsiteY0" fmla="*/ 218650 h 3677467"/>
              <a:gd name="connsiteX1" fmla="*/ 3488623 w 4065104"/>
              <a:gd name="connsiteY1" fmla="*/ 218650 h 3677467"/>
              <a:gd name="connsiteX2" fmla="*/ 4065104 w 4065104"/>
              <a:gd name="connsiteY2" fmla="*/ 795131 h 3677467"/>
              <a:gd name="connsiteX3" fmla="*/ 4065104 w 4065104"/>
              <a:gd name="connsiteY3" fmla="*/ 3677467 h 3677467"/>
              <a:gd name="connsiteX4" fmla="*/ 4065104 w 4065104"/>
              <a:gd name="connsiteY4" fmla="*/ 3677467 h 3677467"/>
              <a:gd name="connsiteX5" fmla="*/ 606287 w 4065104"/>
              <a:gd name="connsiteY5" fmla="*/ 3677467 h 3677467"/>
              <a:gd name="connsiteX6" fmla="*/ 0 w 4065104"/>
              <a:gd name="connsiteY6" fmla="*/ 2753128 h 3677467"/>
              <a:gd name="connsiteX7" fmla="*/ 0 w 4065104"/>
              <a:gd name="connsiteY7" fmla="*/ 0 h 3677467"/>
              <a:gd name="connsiteX8" fmla="*/ 1182768 w 4065104"/>
              <a:gd name="connsiteY8" fmla="*/ 218650 h 3677467"/>
              <a:gd name="connsiteX0" fmla="*/ 1182768 w 4065104"/>
              <a:gd name="connsiteY0" fmla="*/ 218650 h 5347241"/>
              <a:gd name="connsiteX1" fmla="*/ 3488623 w 4065104"/>
              <a:gd name="connsiteY1" fmla="*/ 218650 h 5347241"/>
              <a:gd name="connsiteX2" fmla="*/ 4065104 w 4065104"/>
              <a:gd name="connsiteY2" fmla="*/ 795131 h 5347241"/>
              <a:gd name="connsiteX3" fmla="*/ 4065104 w 4065104"/>
              <a:gd name="connsiteY3" fmla="*/ 3677467 h 5347241"/>
              <a:gd name="connsiteX4" fmla="*/ 4065104 w 4065104"/>
              <a:gd name="connsiteY4" fmla="*/ 3677467 h 5347241"/>
              <a:gd name="connsiteX5" fmla="*/ 2077279 w 4065104"/>
              <a:gd name="connsiteY5" fmla="*/ 5347241 h 5347241"/>
              <a:gd name="connsiteX6" fmla="*/ 0 w 4065104"/>
              <a:gd name="connsiteY6" fmla="*/ 2753128 h 5347241"/>
              <a:gd name="connsiteX7" fmla="*/ 0 w 4065104"/>
              <a:gd name="connsiteY7" fmla="*/ 0 h 5347241"/>
              <a:gd name="connsiteX8" fmla="*/ 1182768 w 4065104"/>
              <a:gd name="connsiteY8" fmla="*/ 218650 h 5347241"/>
              <a:gd name="connsiteX0" fmla="*/ 1182768 w 6748669"/>
              <a:gd name="connsiteY0" fmla="*/ 218650 h 5347241"/>
              <a:gd name="connsiteX1" fmla="*/ 3488623 w 6748669"/>
              <a:gd name="connsiteY1" fmla="*/ 218650 h 5347241"/>
              <a:gd name="connsiteX2" fmla="*/ 4065104 w 6748669"/>
              <a:gd name="connsiteY2" fmla="*/ 795131 h 5347241"/>
              <a:gd name="connsiteX3" fmla="*/ 4065104 w 6748669"/>
              <a:gd name="connsiteY3" fmla="*/ 3677467 h 5347241"/>
              <a:gd name="connsiteX4" fmla="*/ 6748669 w 6748669"/>
              <a:gd name="connsiteY4" fmla="*/ 5307484 h 5347241"/>
              <a:gd name="connsiteX5" fmla="*/ 2077279 w 6748669"/>
              <a:gd name="connsiteY5" fmla="*/ 5347241 h 5347241"/>
              <a:gd name="connsiteX6" fmla="*/ 0 w 6748669"/>
              <a:gd name="connsiteY6" fmla="*/ 2753128 h 5347241"/>
              <a:gd name="connsiteX7" fmla="*/ 0 w 6748669"/>
              <a:gd name="connsiteY7" fmla="*/ 0 h 5347241"/>
              <a:gd name="connsiteX8" fmla="*/ 1182768 w 6748669"/>
              <a:gd name="connsiteY8" fmla="*/ 218650 h 5347241"/>
              <a:gd name="connsiteX0" fmla="*/ 1182768 w 8169965"/>
              <a:gd name="connsiteY0" fmla="*/ 218650 h 5347241"/>
              <a:gd name="connsiteX1" fmla="*/ 3488623 w 8169965"/>
              <a:gd name="connsiteY1" fmla="*/ 218650 h 5347241"/>
              <a:gd name="connsiteX2" fmla="*/ 4065104 w 8169965"/>
              <a:gd name="connsiteY2" fmla="*/ 795131 h 5347241"/>
              <a:gd name="connsiteX3" fmla="*/ 8169965 w 8169965"/>
              <a:gd name="connsiteY3" fmla="*/ 3478684 h 5347241"/>
              <a:gd name="connsiteX4" fmla="*/ 6748669 w 8169965"/>
              <a:gd name="connsiteY4" fmla="*/ 5307484 h 5347241"/>
              <a:gd name="connsiteX5" fmla="*/ 2077279 w 8169965"/>
              <a:gd name="connsiteY5" fmla="*/ 5347241 h 5347241"/>
              <a:gd name="connsiteX6" fmla="*/ 0 w 8169965"/>
              <a:gd name="connsiteY6" fmla="*/ 2753128 h 5347241"/>
              <a:gd name="connsiteX7" fmla="*/ 0 w 8169965"/>
              <a:gd name="connsiteY7" fmla="*/ 0 h 5347241"/>
              <a:gd name="connsiteX8" fmla="*/ 1182768 w 8169965"/>
              <a:gd name="connsiteY8" fmla="*/ 218650 h 5347241"/>
              <a:gd name="connsiteX0" fmla="*/ 1182768 w 8169965"/>
              <a:gd name="connsiteY0" fmla="*/ 218650 h 5347241"/>
              <a:gd name="connsiteX1" fmla="*/ 3488623 w 8169965"/>
              <a:gd name="connsiteY1" fmla="*/ 218650 h 5347241"/>
              <a:gd name="connsiteX2" fmla="*/ 8162542 w 8169965"/>
              <a:gd name="connsiteY2" fmla="*/ 1443314 h 5347241"/>
              <a:gd name="connsiteX3" fmla="*/ 8169965 w 8169965"/>
              <a:gd name="connsiteY3" fmla="*/ 3478684 h 5347241"/>
              <a:gd name="connsiteX4" fmla="*/ 6748669 w 8169965"/>
              <a:gd name="connsiteY4" fmla="*/ 5307484 h 5347241"/>
              <a:gd name="connsiteX5" fmla="*/ 2077279 w 8169965"/>
              <a:gd name="connsiteY5" fmla="*/ 5347241 h 5347241"/>
              <a:gd name="connsiteX6" fmla="*/ 0 w 8169965"/>
              <a:gd name="connsiteY6" fmla="*/ 2753128 h 5347241"/>
              <a:gd name="connsiteX7" fmla="*/ 0 w 8169965"/>
              <a:gd name="connsiteY7" fmla="*/ 0 h 5347241"/>
              <a:gd name="connsiteX8" fmla="*/ 1182768 w 8169965"/>
              <a:gd name="connsiteY8" fmla="*/ 218650 h 5347241"/>
              <a:gd name="connsiteX0" fmla="*/ 1182768 w 8169965"/>
              <a:gd name="connsiteY0" fmla="*/ 218650 h 5347241"/>
              <a:gd name="connsiteX1" fmla="*/ 3488623 w 8169965"/>
              <a:gd name="connsiteY1" fmla="*/ 218650 h 5347241"/>
              <a:gd name="connsiteX2" fmla="*/ 8162542 w 8169965"/>
              <a:gd name="connsiteY2" fmla="*/ 1443314 h 5347241"/>
              <a:gd name="connsiteX3" fmla="*/ 8169965 w 8169965"/>
              <a:gd name="connsiteY3" fmla="*/ 3478684 h 5347241"/>
              <a:gd name="connsiteX4" fmla="*/ 6899140 w 8169965"/>
              <a:gd name="connsiteY4" fmla="*/ 5319059 h 5347241"/>
              <a:gd name="connsiteX5" fmla="*/ 2077279 w 8169965"/>
              <a:gd name="connsiteY5" fmla="*/ 5347241 h 5347241"/>
              <a:gd name="connsiteX6" fmla="*/ 0 w 8169965"/>
              <a:gd name="connsiteY6" fmla="*/ 2753128 h 5347241"/>
              <a:gd name="connsiteX7" fmla="*/ 0 w 8169965"/>
              <a:gd name="connsiteY7" fmla="*/ 0 h 5347241"/>
              <a:gd name="connsiteX8" fmla="*/ 1182768 w 8169965"/>
              <a:gd name="connsiteY8" fmla="*/ 218650 h 5347241"/>
              <a:gd name="connsiteX0" fmla="*/ 1182768 w 8169965"/>
              <a:gd name="connsiteY0" fmla="*/ 218650 h 5358816"/>
              <a:gd name="connsiteX1" fmla="*/ 3488623 w 8169965"/>
              <a:gd name="connsiteY1" fmla="*/ 218650 h 5358816"/>
              <a:gd name="connsiteX2" fmla="*/ 8162542 w 8169965"/>
              <a:gd name="connsiteY2" fmla="*/ 1443314 h 5358816"/>
              <a:gd name="connsiteX3" fmla="*/ 8169965 w 8169965"/>
              <a:gd name="connsiteY3" fmla="*/ 3478684 h 5358816"/>
              <a:gd name="connsiteX4" fmla="*/ 6899140 w 8169965"/>
              <a:gd name="connsiteY4" fmla="*/ 5319059 h 5358816"/>
              <a:gd name="connsiteX5" fmla="*/ 2100428 w 8169965"/>
              <a:gd name="connsiteY5" fmla="*/ 5358816 h 5358816"/>
              <a:gd name="connsiteX6" fmla="*/ 0 w 8169965"/>
              <a:gd name="connsiteY6" fmla="*/ 2753128 h 5358816"/>
              <a:gd name="connsiteX7" fmla="*/ 0 w 8169965"/>
              <a:gd name="connsiteY7" fmla="*/ 0 h 5358816"/>
              <a:gd name="connsiteX8" fmla="*/ 1182768 w 8169965"/>
              <a:gd name="connsiteY8" fmla="*/ 218650 h 5358816"/>
              <a:gd name="connsiteX0" fmla="*/ 1182768 w 8169965"/>
              <a:gd name="connsiteY0" fmla="*/ 218650 h 5358816"/>
              <a:gd name="connsiteX1" fmla="*/ 3488623 w 8169965"/>
              <a:gd name="connsiteY1" fmla="*/ 218650 h 5358816"/>
              <a:gd name="connsiteX2" fmla="*/ 8162542 w 8169965"/>
              <a:gd name="connsiteY2" fmla="*/ 1443314 h 5358816"/>
              <a:gd name="connsiteX3" fmla="*/ 8169965 w 8169965"/>
              <a:gd name="connsiteY3" fmla="*/ 3478684 h 5358816"/>
              <a:gd name="connsiteX4" fmla="*/ 6875990 w 8169965"/>
              <a:gd name="connsiteY4" fmla="*/ 5342208 h 5358816"/>
              <a:gd name="connsiteX5" fmla="*/ 2100428 w 8169965"/>
              <a:gd name="connsiteY5" fmla="*/ 5358816 h 5358816"/>
              <a:gd name="connsiteX6" fmla="*/ 0 w 8169965"/>
              <a:gd name="connsiteY6" fmla="*/ 2753128 h 5358816"/>
              <a:gd name="connsiteX7" fmla="*/ 0 w 8169965"/>
              <a:gd name="connsiteY7" fmla="*/ 0 h 5358816"/>
              <a:gd name="connsiteX8" fmla="*/ 1182768 w 8169965"/>
              <a:gd name="connsiteY8" fmla="*/ 218650 h 5358816"/>
              <a:gd name="connsiteX0" fmla="*/ 303092 w 8169965"/>
              <a:gd name="connsiteY0" fmla="*/ 0 h 5869371"/>
              <a:gd name="connsiteX1" fmla="*/ 3488623 w 8169965"/>
              <a:gd name="connsiteY1" fmla="*/ 729205 h 5869371"/>
              <a:gd name="connsiteX2" fmla="*/ 8162542 w 8169965"/>
              <a:gd name="connsiteY2" fmla="*/ 1953869 h 5869371"/>
              <a:gd name="connsiteX3" fmla="*/ 8169965 w 8169965"/>
              <a:gd name="connsiteY3" fmla="*/ 3989239 h 5869371"/>
              <a:gd name="connsiteX4" fmla="*/ 6875990 w 8169965"/>
              <a:gd name="connsiteY4" fmla="*/ 5852763 h 5869371"/>
              <a:gd name="connsiteX5" fmla="*/ 2100428 w 8169965"/>
              <a:gd name="connsiteY5" fmla="*/ 5869371 h 5869371"/>
              <a:gd name="connsiteX6" fmla="*/ 0 w 8169965"/>
              <a:gd name="connsiteY6" fmla="*/ 3263683 h 5869371"/>
              <a:gd name="connsiteX7" fmla="*/ 0 w 8169965"/>
              <a:gd name="connsiteY7" fmla="*/ 510555 h 5869371"/>
              <a:gd name="connsiteX8" fmla="*/ 303092 w 8169965"/>
              <a:gd name="connsiteY8" fmla="*/ 0 h 5869371"/>
              <a:gd name="connsiteX0" fmla="*/ 303092 w 8169965"/>
              <a:gd name="connsiteY0" fmla="*/ 0 h 5869371"/>
              <a:gd name="connsiteX1" fmla="*/ 3731692 w 8169965"/>
              <a:gd name="connsiteY1" fmla="*/ 821802 h 5869371"/>
              <a:gd name="connsiteX2" fmla="*/ 8162542 w 8169965"/>
              <a:gd name="connsiteY2" fmla="*/ 1953869 h 5869371"/>
              <a:gd name="connsiteX3" fmla="*/ 8169965 w 8169965"/>
              <a:gd name="connsiteY3" fmla="*/ 3989239 h 5869371"/>
              <a:gd name="connsiteX4" fmla="*/ 6875990 w 8169965"/>
              <a:gd name="connsiteY4" fmla="*/ 5852763 h 5869371"/>
              <a:gd name="connsiteX5" fmla="*/ 2100428 w 8169965"/>
              <a:gd name="connsiteY5" fmla="*/ 5869371 h 5869371"/>
              <a:gd name="connsiteX6" fmla="*/ 0 w 8169965"/>
              <a:gd name="connsiteY6" fmla="*/ 3263683 h 5869371"/>
              <a:gd name="connsiteX7" fmla="*/ 0 w 8169965"/>
              <a:gd name="connsiteY7" fmla="*/ 510555 h 5869371"/>
              <a:gd name="connsiteX8" fmla="*/ 303092 w 8169965"/>
              <a:gd name="connsiteY8" fmla="*/ 0 h 5869371"/>
              <a:gd name="connsiteX0" fmla="*/ 303092 w 8169965"/>
              <a:gd name="connsiteY0" fmla="*/ 0 h 5869371"/>
              <a:gd name="connsiteX1" fmla="*/ 8162542 w 8169965"/>
              <a:gd name="connsiteY1" fmla="*/ 1953869 h 5869371"/>
              <a:gd name="connsiteX2" fmla="*/ 8169965 w 8169965"/>
              <a:gd name="connsiteY2" fmla="*/ 3989239 h 5869371"/>
              <a:gd name="connsiteX3" fmla="*/ 6875990 w 8169965"/>
              <a:gd name="connsiteY3" fmla="*/ 5852763 h 5869371"/>
              <a:gd name="connsiteX4" fmla="*/ 2100428 w 8169965"/>
              <a:gd name="connsiteY4" fmla="*/ 5869371 h 5869371"/>
              <a:gd name="connsiteX5" fmla="*/ 0 w 8169965"/>
              <a:gd name="connsiteY5" fmla="*/ 3263683 h 5869371"/>
              <a:gd name="connsiteX6" fmla="*/ 0 w 8169965"/>
              <a:gd name="connsiteY6" fmla="*/ 510555 h 5869371"/>
              <a:gd name="connsiteX7" fmla="*/ 303092 w 8169965"/>
              <a:gd name="connsiteY7"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3149 w 8193114"/>
              <a:gd name="connsiteY5" fmla="*/ 3263683 h 5869371"/>
              <a:gd name="connsiteX6" fmla="*/ 0 w 8193114"/>
              <a:gd name="connsiteY6" fmla="*/ 105441 h 5869371"/>
              <a:gd name="connsiteX7" fmla="*/ 326241 w 8193114"/>
              <a:gd name="connsiteY7"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383668 w 8193114"/>
              <a:gd name="connsiteY5" fmla="*/ 3712235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18600 w 8193114"/>
              <a:gd name="connsiteY6" fmla="*/ 3245486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309020 w 8193114"/>
              <a:gd name="connsiteY5" fmla="*/ 3774536 h 5869371"/>
              <a:gd name="connsiteX6" fmla="*/ 18600 w 8193114"/>
              <a:gd name="connsiteY6" fmla="*/ 3245486 h 5869371"/>
              <a:gd name="connsiteX7" fmla="*/ 0 w 8193114"/>
              <a:gd name="connsiteY7" fmla="*/ 105441 h 5869371"/>
              <a:gd name="connsiteX8" fmla="*/ 326241 w 8193114"/>
              <a:gd name="connsiteY8" fmla="*/ 0 h 5869371"/>
              <a:gd name="connsiteX0" fmla="*/ 326241 w 8193114"/>
              <a:gd name="connsiteY0" fmla="*/ 0 h 5852763"/>
              <a:gd name="connsiteX1" fmla="*/ 8185691 w 8193114"/>
              <a:gd name="connsiteY1" fmla="*/ 1953869 h 5852763"/>
              <a:gd name="connsiteX2" fmla="*/ 8193114 w 8193114"/>
              <a:gd name="connsiteY2" fmla="*/ 3989239 h 5852763"/>
              <a:gd name="connsiteX3" fmla="*/ 6899139 w 8193114"/>
              <a:gd name="connsiteY3" fmla="*/ 5852763 h 5852763"/>
              <a:gd name="connsiteX4" fmla="*/ 2123577 w 8193114"/>
              <a:gd name="connsiteY4" fmla="*/ 5839554 h 5852763"/>
              <a:gd name="connsiteX5" fmla="*/ 309020 w 8193114"/>
              <a:gd name="connsiteY5" fmla="*/ 3774536 h 5852763"/>
              <a:gd name="connsiteX6" fmla="*/ 18600 w 8193114"/>
              <a:gd name="connsiteY6" fmla="*/ 3245486 h 5852763"/>
              <a:gd name="connsiteX7" fmla="*/ 0 w 8193114"/>
              <a:gd name="connsiteY7" fmla="*/ 105441 h 5852763"/>
              <a:gd name="connsiteX8" fmla="*/ 326241 w 8193114"/>
              <a:gd name="connsiteY8" fmla="*/ 0 h 5852763"/>
              <a:gd name="connsiteX0" fmla="*/ 286485 w 8193114"/>
              <a:gd name="connsiteY0" fmla="*/ 0 h 5872641"/>
              <a:gd name="connsiteX1" fmla="*/ 8185691 w 8193114"/>
              <a:gd name="connsiteY1" fmla="*/ 1973747 h 5872641"/>
              <a:gd name="connsiteX2" fmla="*/ 8193114 w 8193114"/>
              <a:gd name="connsiteY2" fmla="*/ 4009117 h 5872641"/>
              <a:gd name="connsiteX3" fmla="*/ 6899139 w 8193114"/>
              <a:gd name="connsiteY3" fmla="*/ 5872641 h 5872641"/>
              <a:gd name="connsiteX4" fmla="*/ 2123577 w 8193114"/>
              <a:gd name="connsiteY4" fmla="*/ 5859432 h 5872641"/>
              <a:gd name="connsiteX5" fmla="*/ 309020 w 8193114"/>
              <a:gd name="connsiteY5" fmla="*/ 3794414 h 5872641"/>
              <a:gd name="connsiteX6" fmla="*/ 18600 w 8193114"/>
              <a:gd name="connsiteY6" fmla="*/ 3265364 h 5872641"/>
              <a:gd name="connsiteX7" fmla="*/ 0 w 8193114"/>
              <a:gd name="connsiteY7" fmla="*/ 125319 h 5872641"/>
              <a:gd name="connsiteX8" fmla="*/ 286485 w 8193114"/>
              <a:gd name="connsiteY8" fmla="*/ 0 h 5872641"/>
              <a:gd name="connsiteX0" fmla="*/ 286485 w 8193114"/>
              <a:gd name="connsiteY0" fmla="*/ 0 h 5872641"/>
              <a:gd name="connsiteX1" fmla="*/ 8185691 w 8193114"/>
              <a:gd name="connsiteY1" fmla="*/ 1963808 h 5872641"/>
              <a:gd name="connsiteX2" fmla="*/ 8193114 w 8193114"/>
              <a:gd name="connsiteY2" fmla="*/ 4009117 h 5872641"/>
              <a:gd name="connsiteX3" fmla="*/ 6899139 w 8193114"/>
              <a:gd name="connsiteY3" fmla="*/ 5872641 h 5872641"/>
              <a:gd name="connsiteX4" fmla="*/ 2123577 w 8193114"/>
              <a:gd name="connsiteY4" fmla="*/ 5859432 h 5872641"/>
              <a:gd name="connsiteX5" fmla="*/ 309020 w 8193114"/>
              <a:gd name="connsiteY5" fmla="*/ 3794414 h 5872641"/>
              <a:gd name="connsiteX6" fmla="*/ 18600 w 8193114"/>
              <a:gd name="connsiteY6" fmla="*/ 3265364 h 5872641"/>
              <a:gd name="connsiteX7" fmla="*/ 0 w 8193114"/>
              <a:gd name="connsiteY7" fmla="*/ 125319 h 5872641"/>
              <a:gd name="connsiteX8" fmla="*/ 286485 w 8193114"/>
              <a:gd name="connsiteY8" fmla="*/ 0 h 5872641"/>
              <a:gd name="connsiteX0" fmla="*/ 276546 w 8193114"/>
              <a:gd name="connsiteY0" fmla="*/ 0 h 5882580"/>
              <a:gd name="connsiteX1" fmla="*/ 8185691 w 8193114"/>
              <a:gd name="connsiteY1" fmla="*/ 1973747 h 5882580"/>
              <a:gd name="connsiteX2" fmla="*/ 8193114 w 8193114"/>
              <a:gd name="connsiteY2" fmla="*/ 4019056 h 5882580"/>
              <a:gd name="connsiteX3" fmla="*/ 6899139 w 8193114"/>
              <a:gd name="connsiteY3" fmla="*/ 5882580 h 5882580"/>
              <a:gd name="connsiteX4" fmla="*/ 2123577 w 8193114"/>
              <a:gd name="connsiteY4" fmla="*/ 5869371 h 5882580"/>
              <a:gd name="connsiteX5" fmla="*/ 309020 w 8193114"/>
              <a:gd name="connsiteY5" fmla="*/ 3804353 h 5882580"/>
              <a:gd name="connsiteX6" fmla="*/ 18600 w 8193114"/>
              <a:gd name="connsiteY6" fmla="*/ 3275303 h 5882580"/>
              <a:gd name="connsiteX7" fmla="*/ 0 w 8193114"/>
              <a:gd name="connsiteY7" fmla="*/ 135258 h 5882580"/>
              <a:gd name="connsiteX8" fmla="*/ 276546 w 8193114"/>
              <a:gd name="connsiteY8" fmla="*/ 0 h 5882580"/>
              <a:gd name="connsiteX0" fmla="*/ 276546 w 8193114"/>
              <a:gd name="connsiteY0" fmla="*/ 8851 h 5891431"/>
              <a:gd name="connsiteX1" fmla="*/ 8185691 w 8193114"/>
              <a:gd name="connsiteY1" fmla="*/ 1982598 h 5891431"/>
              <a:gd name="connsiteX2" fmla="*/ 8193114 w 8193114"/>
              <a:gd name="connsiteY2" fmla="*/ 4027907 h 5891431"/>
              <a:gd name="connsiteX3" fmla="*/ 6899139 w 8193114"/>
              <a:gd name="connsiteY3" fmla="*/ 5891431 h 5891431"/>
              <a:gd name="connsiteX4" fmla="*/ 2123577 w 8193114"/>
              <a:gd name="connsiteY4" fmla="*/ 5878222 h 5891431"/>
              <a:gd name="connsiteX5" fmla="*/ 309020 w 8193114"/>
              <a:gd name="connsiteY5" fmla="*/ 3813204 h 5891431"/>
              <a:gd name="connsiteX6" fmla="*/ 18600 w 8193114"/>
              <a:gd name="connsiteY6" fmla="*/ 3284154 h 5891431"/>
              <a:gd name="connsiteX7" fmla="*/ 0 w 8193114"/>
              <a:gd name="connsiteY7" fmla="*/ 144109 h 5891431"/>
              <a:gd name="connsiteX8" fmla="*/ 276546 w 8193114"/>
              <a:gd name="connsiteY8" fmla="*/ 8851 h 5891431"/>
              <a:gd name="connsiteX0" fmla="*/ 276546 w 8193114"/>
              <a:gd name="connsiteY0" fmla="*/ 18576 h 5901156"/>
              <a:gd name="connsiteX1" fmla="*/ 8185691 w 8193114"/>
              <a:gd name="connsiteY1" fmla="*/ 1992323 h 5901156"/>
              <a:gd name="connsiteX2" fmla="*/ 8193114 w 8193114"/>
              <a:gd name="connsiteY2" fmla="*/ 4037632 h 5901156"/>
              <a:gd name="connsiteX3" fmla="*/ 6899139 w 8193114"/>
              <a:gd name="connsiteY3" fmla="*/ 5901156 h 5901156"/>
              <a:gd name="connsiteX4" fmla="*/ 2123577 w 8193114"/>
              <a:gd name="connsiteY4" fmla="*/ 5887947 h 5901156"/>
              <a:gd name="connsiteX5" fmla="*/ 309020 w 8193114"/>
              <a:gd name="connsiteY5" fmla="*/ 3822929 h 5901156"/>
              <a:gd name="connsiteX6" fmla="*/ 18600 w 8193114"/>
              <a:gd name="connsiteY6" fmla="*/ 3293879 h 5901156"/>
              <a:gd name="connsiteX7" fmla="*/ 0 w 8193114"/>
              <a:gd name="connsiteY7" fmla="*/ 153834 h 5901156"/>
              <a:gd name="connsiteX8" fmla="*/ 276546 w 8193114"/>
              <a:gd name="connsiteY8" fmla="*/ 18576 h 5901156"/>
              <a:gd name="connsiteX0" fmla="*/ 276546 w 8193114"/>
              <a:gd name="connsiteY0" fmla="*/ 17428 h 5900008"/>
              <a:gd name="connsiteX1" fmla="*/ 8185691 w 8193114"/>
              <a:gd name="connsiteY1" fmla="*/ 1991175 h 5900008"/>
              <a:gd name="connsiteX2" fmla="*/ 8193114 w 8193114"/>
              <a:gd name="connsiteY2" fmla="*/ 4036484 h 5900008"/>
              <a:gd name="connsiteX3" fmla="*/ 6899139 w 8193114"/>
              <a:gd name="connsiteY3" fmla="*/ 5900008 h 5900008"/>
              <a:gd name="connsiteX4" fmla="*/ 2123577 w 8193114"/>
              <a:gd name="connsiteY4" fmla="*/ 5886799 h 5900008"/>
              <a:gd name="connsiteX5" fmla="*/ 309020 w 8193114"/>
              <a:gd name="connsiteY5" fmla="*/ 3821781 h 5900008"/>
              <a:gd name="connsiteX6" fmla="*/ 18600 w 8193114"/>
              <a:gd name="connsiteY6" fmla="*/ 3292731 h 5900008"/>
              <a:gd name="connsiteX7" fmla="*/ 0 w 8193114"/>
              <a:gd name="connsiteY7" fmla="*/ 152686 h 5900008"/>
              <a:gd name="connsiteX8" fmla="*/ 276546 w 8193114"/>
              <a:gd name="connsiteY8" fmla="*/ 17428 h 5900008"/>
              <a:gd name="connsiteX0" fmla="*/ 276546 w 8193114"/>
              <a:gd name="connsiteY0" fmla="*/ 33372 h 5915952"/>
              <a:gd name="connsiteX1" fmla="*/ 8185691 w 8193114"/>
              <a:gd name="connsiteY1" fmla="*/ 2007119 h 5915952"/>
              <a:gd name="connsiteX2" fmla="*/ 8193114 w 8193114"/>
              <a:gd name="connsiteY2" fmla="*/ 4052428 h 5915952"/>
              <a:gd name="connsiteX3" fmla="*/ 6899139 w 8193114"/>
              <a:gd name="connsiteY3" fmla="*/ 5915952 h 5915952"/>
              <a:gd name="connsiteX4" fmla="*/ 2123577 w 8193114"/>
              <a:gd name="connsiteY4" fmla="*/ 5902743 h 5915952"/>
              <a:gd name="connsiteX5" fmla="*/ 309020 w 8193114"/>
              <a:gd name="connsiteY5" fmla="*/ 3837725 h 5915952"/>
              <a:gd name="connsiteX6" fmla="*/ 18600 w 8193114"/>
              <a:gd name="connsiteY6" fmla="*/ 3308675 h 5915952"/>
              <a:gd name="connsiteX7" fmla="*/ 0 w 8193114"/>
              <a:gd name="connsiteY7" fmla="*/ 168630 h 5915952"/>
              <a:gd name="connsiteX8" fmla="*/ 276546 w 8193114"/>
              <a:gd name="connsiteY8" fmla="*/ 33372 h 5915952"/>
              <a:gd name="connsiteX0" fmla="*/ 276546 w 8193114"/>
              <a:gd name="connsiteY0" fmla="*/ 14294 h 5896874"/>
              <a:gd name="connsiteX1" fmla="*/ 8185691 w 8193114"/>
              <a:gd name="connsiteY1" fmla="*/ 1988041 h 5896874"/>
              <a:gd name="connsiteX2" fmla="*/ 8193114 w 8193114"/>
              <a:gd name="connsiteY2" fmla="*/ 4033350 h 5896874"/>
              <a:gd name="connsiteX3" fmla="*/ 6899139 w 8193114"/>
              <a:gd name="connsiteY3" fmla="*/ 5896874 h 5896874"/>
              <a:gd name="connsiteX4" fmla="*/ 2123577 w 8193114"/>
              <a:gd name="connsiteY4" fmla="*/ 5883665 h 5896874"/>
              <a:gd name="connsiteX5" fmla="*/ 309020 w 8193114"/>
              <a:gd name="connsiteY5" fmla="*/ 3818647 h 5896874"/>
              <a:gd name="connsiteX6" fmla="*/ 18600 w 8193114"/>
              <a:gd name="connsiteY6" fmla="*/ 3289597 h 5896874"/>
              <a:gd name="connsiteX7" fmla="*/ 0 w 8193114"/>
              <a:gd name="connsiteY7" fmla="*/ 149552 h 5896874"/>
              <a:gd name="connsiteX8" fmla="*/ 276546 w 8193114"/>
              <a:gd name="connsiteY8" fmla="*/ 14294 h 5896874"/>
              <a:gd name="connsiteX0" fmla="*/ 276546 w 8193114"/>
              <a:gd name="connsiteY0" fmla="*/ 20586 h 5903166"/>
              <a:gd name="connsiteX1" fmla="*/ 8185691 w 8193114"/>
              <a:gd name="connsiteY1" fmla="*/ 1994333 h 5903166"/>
              <a:gd name="connsiteX2" fmla="*/ 8193114 w 8193114"/>
              <a:gd name="connsiteY2" fmla="*/ 4039642 h 5903166"/>
              <a:gd name="connsiteX3" fmla="*/ 6899139 w 8193114"/>
              <a:gd name="connsiteY3" fmla="*/ 5903166 h 5903166"/>
              <a:gd name="connsiteX4" fmla="*/ 2123577 w 8193114"/>
              <a:gd name="connsiteY4" fmla="*/ 5889957 h 5903166"/>
              <a:gd name="connsiteX5" fmla="*/ 309020 w 8193114"/>
              <a:gd name="connsiteY5" fmla="*/ 3824939 h 5903166"/>
              <a:gd name="connsiteX6" fmla="*/ 18600 w 8193114"/>
              <a:gd name="connsiteY6" fmla="*/ 3295889 h 5903166"/>
              <a:gd name="connsiteX7" fmla="*/ 0 w 8193114"/>
              <a:gd name="connsiteY7" fmla="*/ 155844 h 5903166"/>
              <a:gd name="connsiteX8" fmla="*/ 276546 w 8193114"/>
              <a:gd name="connsiteY8" fmla="*/ 20586 h 5903166"/>
              <a:gd name="connsiteX0" fmla="*/ 276546 w 8193114"/>
              <a:gd name="connsiteY0" fmla="*/ 20586 h 5903166"/>
              <a:gd name="connsiteX1" fmla="*/ 8185691 w 8193114"/>
              <a:gd name="connsiteY1" fmla="*/ 1994333 h 5903166"/>
              <a:gd name="connsiteX2" fmla="*/ 8193114 w 8193114"/>
              <a:gd name="connsiteY2" fmla="*/ 4039642 h 5903166"/>
              <a:gd name="connsiteX3" fmla="*/ 6899139 w 8193114"/>
              <a:gd name="connsiteY3" fmla="*/ 5903166 h 5903166"/>
              <a:gd name="connsiteX4" fmla="*/ 2123577 w 8193114"/>
              <a:gd name="connsiteY4" fmla="*/ 5889957 h 5903166"/>
              <a:gd name="connsiteX5" fmla="*/ 309020 w 8193114"/>
              <a:gd name="connsiteY5" fmla="*/ 3824939 h 5903166"/>
              <a:gd name="connsiteX6" fmla="*/ 18600 w 8193114"/>
              <a:gd name="connsiteY6" fmla="*/ 3295889 h 5903166"/>
              <a:gd name="connsiteX7" fmla="*/ 0 w 8193114"/>
              <a:gd name="connsiteY7" fmla="*/ 155844 h 5903166"/>
              <a:gd name="connsiteX8" fmla="*/ 276546 w 8193114"/>
              <a:gd name="connsiteY8" fmla="*/ 20586 h 5903166"/>
              <a:gd name="connsiteX0" fmla="*/ 276546 w 8193114"/>
              <a:gd name="connsiteY0" fmla="*/ 62247 h 5944827"/>
              <a:gd name="connsiteX1" fmla="*/ 8185691 w 8193114"/>
              <a:gd name="connsiteY1" fmla="*/ 2035994 h 5944827"/>
              <a:gd name="connsiteX2" fmla="*/ 8193114 w 8193114"/>
              <a:gd name="connsiteY2" fmla="*/ 4081303 h 5944827"/>
              <a:gd name="connsiteX3" fmla="*/ 6899139 w 8193114"/>
              <a:gd name="connsiteY3" fmla="*/ 5944827 h 5944827"/>
              <a:gd name="connsiteX4" fmla="*/ 2123577 w 8193114"/>
              <a:gd name="connsiteY4" fmla="*/ 5931618 h 5944827"/>
              <a:gd name="connsiteX5" fmla="*/ 309020 w 8193114"/>
              <a:gd name="connsiteY5" fmla="*/ 3866600 h 5944827"/>
              <a:gd name="connsiteX6" fmla="*/ 18600 w 8193114"/>
              <a:gd name="connsiteY6" fmla="*/ 3337550 h 5944827"/>
              <a:gd name="connsiteX7" fmla="*/ 0 w 8193114"/>
              <a:gd name="connsiteY7" fmla="*/ 197505 h 5944827"/>
              <a:gd name="connsiteX8" fmla="*/ 276546 w 8193114"/>
              <a:gd name="connsiteY8" fmla="*/ 62247 h 5944827"/>
              <a:gd name="connsiteX0" fmla="*/ 276546 w 8193114"/>
              <a:gd name="connsiteY0" fmla="*/ 17865 h 5900445"/>
              <a:gd name="connsiteX1" fmla="*/ 8185691 w 8193114"/>
              <a:gd name="connsiteY1" fmla="*/ 1991612 h 5900445"/>
              <a:gd name="connsiteX2" fmla="*/ 8193114 w 8193114"/>
              <a:gd name="connsiteY2" fmla="*/ 4036921 h 5900445"/>
              <a:gd name="connsiteX3" fmla="*/ 6899139 w 8193114"/>
              <a:gd name="connsiteY3" fmla="*/ 5900445 h 5900445"/>
              <a:gd name="connsiteX4" fmla="*/ 2123577 w 8193114"/>
              <a:gd name="connsiteY4" fmla="*/ 5887236 h 5900445"/>
              <a:gd name="connsiteX5" fmla="*/ 309020 w 8193114"/>
              <a:gd name="connsiteY5" fmla="*/ 3822218 h 5900445"/>
              <a:gd name="connsiteX6" fmla="*/ 18600 w 8193114"/>
              <a:gd name="connsiteY6" fmla="*/ 3293168 h 5900445"/>
              <a:gd name="connsiteX7" fmla="*/ 0 w 8193114"/>
              <a:gd name="connsiteY7" fmla="*/ 153123 h 5900445"/>
              <a:gd name="connsiteX8" fmla="*/ 276546 w 8193114"/>
              <a:gd name="connsiteY8" fmla="*/ 17865 h 5900445"/>
              <a:gd name="connsiteX0" fmla="*/ 276546 w 8193114"/>
              <a:gd name="connsiteY0" fmla="*/ 17865 h 5900445"/>
              <a:gd name="connsiteX1" fmla="*/ 8185691 w 8193114"/>
              <a:gd name="connsiteY1" fmla="*/ 1991612 h 5900445"/>
              <a:gd name="connsiteX2" fmla="*/ 8193114 w 8193114"/>
              <a:gd name="connsiteY2" fmla="*/ 4036921 h 5900445"/>
              <a:gd name="connsiteX3" fmla="*/ 6899139 w 8193114"/>
              <a:gd name="connsiteY3" fmla="*/ 5900445 h 5900445"/>
              <a:gd name="connsiteX4" fmla="*/ 2123577 w 8193114"/>
              <a:gd name="connsiteY4" fmla="*/ 5887236 h 5900445"/>
              <a:gd name="connsiteX5" fmla="*/ 309020 w 8193114"/>
              <a:gd name="connsiteY5" fmla="*/ 3822218 h 5900445"/>
              <a:gd name="connsiteX6" fmla="*/ 18600 w 8193114"/>
              <a:gd name="connsiteY6" fmla="*/ 3293168 h 5900445"/>
              <a:gd name="connsiteX7" fmla="*/ 0 w 8193114"/>
              <a:gd name="connsiteY7" fmla="*/ 153123 h 5900445"/>
              <a:gd name="connsiteX8" fmla="*/ 276546 w 8193114"/>
              <a:gd name="connsiteY8" fmla="*/ 17865 h 5900445"/>
              <a:gd name="connsiteX0" fmla="*/ 276546 w 8193114"/>
              <a:gd name="connsiteY0" fmla="*/ 17865 h 5900445"/>
              <a:gd name="connsiteX1" fmla="*/ 8185691 w 8193114"/>
              <a:gd name="connsiteY1" fmla="*/ 1991612 h 5900445"/>
              <a:gd name="connsiteX2" fmla="*/ 8193114 w 8193114"/>
              <a:gd name="connsiteY2" fmla="*/ 4036921 h 5900445"/>
              <a:gd name="connsiteX3" fmla="*/ 6899139 w 8193114"/>
              <a:gd name="connsiteY3" fmla="*/ 5900445 h 5900445"/>
              <a:gd name="connsiteX4" fmla="*/ 2123577 w 8193114"/>
              <a:gd name="connsiteY4" fmla="*/ 5887236 h 5900445"/>
              <a:gd name="connsiteX5" fmla="*/ 309020 w 8193114"/>
              <a:gd name="connsiteY5" fmla="*/ 3822218 h 5900445"/>
              <a:gd name="connsiteX6" fmla="*/ 18600 w 8193114"/>
              <a:gd name="connsiteY6" fmla="*/ 3293168 h 5900445"/>
              <a:gd name="connsiteX7" fmla="*/ 0 w 8193114"/>
              <a:gd name="connsiteY7" fmla="*/ 153123 h 5900445"/>
              <a:gd name="connsiteX8" fmla="*/ 276546 w 8193114"/>
              <a:gd name="connsiteY8" fmla="*/ 17865 h 5900445"/>
              <a:gd name="connsiteX0" fmla="*/ 276546 w 8193114"/>
              <a:gd name="connsiteY0" fmla="*/ 14556 h 5897136"/>
              <a:gd name="connsiteX1" fmla="*/ 8185691 w 8193114"/>
              <a:gd name="connsiteY1" fmla="*/ 1988303 h 5897136"/>
              <a:gd name="connsiteX2" fmla="*/ 8193114 w 8193114"/>
              <a:gd name="connsiteY2" fmla="*/ 4033612 h 5897136"/>
              <a:gd name="connsiteX3" fmla="*/ 6899139 w 8193114"/>
              <a:gd name="connsiteY3" fmla="*/ 5897136 h 5897136"/>
              <a:gd name="connsiteX4" fmla="*/ 2123577 w 8193114"/>
              <a:gd name="connsiteY4" fmla="*/ 5883927 h 5897136"/>
              <a:gd name="connsiteX5" fmla="*/ 309020 w 8193114"/>
              <a:gd name="connsiteY5" fmla="*/ 3818909 h 5897136"/>
              <a:gd name="connsiteX6" fmla="*/ 18600 w 8193114"/>
              <a:gd name="connsiteY6" fmla="*/ 3289859 h 5897136"/>
              <a:gd name="connsiteX7" fmla="*/ 0 w 8193114"/>
              <a:gd name="connsiteY7" fmla="*/ 149814 h 5897136"/>
              <a:gd name="connsiteX8" fmla="*/ 276546 w 8193114"/>
              <a:gd name="connsiteY8" fmla="*/ 14556 h 5897136"/>
              <a:gd name="connsiteX0" fmla="*/ 276546 w 8193114"/>
              <a:gd name="connsiteY0" fmla="*/ 14556 h 5897136"/>
              <a:gd name="connsiteX1" fmla="*/ 8185691 w 8193114"/>
              <a:gd name="connsiteY1" fmla="*/ 1988303 h 5897136"/>
              <a:gd name="connsiteX2" fmla="*/ 8193114 w 8193114"/>
              <a:gd name="connsiteY2" fmla="*/ 4033612 h 5897136"/>
              <a:gd name="connsiteX3" fmla="*/ 6899139 w 8193114"/>
              <a:gd name="connsiteY3" fmla="*/ 5897136 h 5897136"/>
              <a:gd name="connsiteX4" fmla="*/ 2123577 w 8193114"/>
              <a:gd name="connsiteY4" fmla="*/ 5883927 h 5897136"/>
              <a:gd name="connsiteX5" fmla="*/ 309020 w 8193114"/>
              <a:gd name="connsiteY5" fmla="*/ 3818909 h 5897136"/>
              <a:gd name="connsiteX6" fmla="*/ 18600 w 8193114"/>
              <a:gd name="connsiteY6" fmla="*/ 3289859 h 5897136"/>
              <a:gd name="connsiteX7" fmla="*/ 0 w 8193114"/>
              <a:gd name="connsiteY7" fmla="*/ 149814 h 5897136"/>
              <a:gd name="connsiteX8" fmla="*/ 276546 w 8193114"/>
              <a:gd name="connsiteY8" fmla="*/ 14556 h 5897136"/>
              <a:gd name="connsiteX0" fmla="*/ 270196 w 8193114"/>
              <a:gd name="connsiteY0" fmla="*/ 13136 h 5908416"/>
              <a:gd name="connsiteX1" fmla="*/ 8185691 w 8193114"/>
              <a:gd name="connsiteY1" fmla="*/ 1999583 h 5908416"/>
              <a:gd name="connsiteX2" fmla="*/ 8193114 w 8193114"/>
              <a:gd name="connsiteY2" fmla="*/ 4044892 h 5908416"/>
              <a:gd name="connsiteX3" fmla="*/ 6899139 w 8193114"/>
              <a:gd name="connsiteY3" fmla="*/ 5908416 h 5908416"/>
              <a:gd name="connsiteX4" fmla="*/ 2123577 w 8193114"/>
              <a:gd name="connsiteY4" fmla="*/ 5895207 h 5908416"/>
              <a:gd name="connsiteX5" fmla="*/ 309020 w 8193114"/>
              <a:gd name="connsiteY5" fmla="*/ 3830189 h 5908416"/>
              <a:gd name="connsiteX6" fmla="*/ 18600 w 8193114"/>
              <a:gd name="connsiteY6" fmla="*/ 3301139 h 5908416"/>
              <a:gd name="connsiteX7" fmla="*/ 0 w 8193114"/>
              <a:gd name="connsiteY7" fmla="*/ 161094 h 5908416"/>
              <a:gd name="connsiteX8" fmla="*/ 270196 w 8193114"/>
              <a:gd name="connsiteY8" fmla="*/ 13136 h 5908416"/>
              <a:gd name="connsiteX0" fmla="*/ 270196 w 8193114"/>
              <a:gd name="connsiteY0" fmla="*/ 8433 h 5903713"/>
              <a:gd name="connsiteX1" fmla="*/ 8185691 w 8193114"/>
              <a:gd name="connsiteY1" fmla="*/ 1994880 h 5903713"/>
              <a:gd name="connsiteX2" fmla="*/ 8193114 w 8193114"/>
              <a:gd name="connsiteY2" fmla="*/ 4040189 h 5903713"/>
              <a:gd name="connsiteX3" fmla="*/ 6899139 w 8193114"/>
              <a:gd name="connsiteY3" fmla="*/ 5903713 h 5903713"/>
              <a:gd name="connsiteX4" fmla="*/ 2123577 w 8193114"/>
              <a:gd name="connsiteY4" fmla="*/ 5890504 h 5903713"/>
              <a:gd name="connsiteX5" fmla="*/ 309020 w 8193114"/>
              <a:gd name="connsiteY5" fmla="*/ 3825486 h 5903713"/>
              <a:gd name="connsiteX6" fmla="*/ 18600 w 8193114"/>
              <a:gd name="connsiteY6" fmla="*/ 3296436 h 5903713"/>
              <a:gd name="connsiteX7" fmla="*/ 0 w 8193114"/>
              <a:gd name="connsiteY7" fmla="*/ 156391 h 5903713"/>
              <a:gd name="connsiteX8" fmla="*/ 270196 w 8193114"/>
              <a:gd name="connsiteY8" fmla="*/ 8433 h 5903713"/>
              <a:gd name="connsiteX0" fmla="*/ 270196 w 8186251"/>
              <a:gd name="connsiteY0" fmla="*/ 8433 h 5903713"/>
              <a:gd name="connsiteX1" fmla="*/ 8185691 w 8186251"/>
              <a:gd name="connsiteY1" fmla="*/ 1994880 h 5903713"/>
              <a:gd name="connsiteX2" fmla="*/ 8183970 w 8186251"/>
              <a:gd name="connsiteY2" fmla="*/ 4104197 h 5903713"/>
              <a:gd name="connsiteX3" fmla="*/ 6899139 w 8186251"/>
              <a:gd name="connsiteY3" fmla="*/ 5903713 h 5903713"/>
              <a:gd name="connsiteX4" fmla="*/ 2123577 w 8186251"/>
              <a:gd name="connsiteY4" fmla="*/ 5890504 h 5903713"/>
              <a:gd name="connsiteX5" fmla="*/ 309020 w 8186251"/>
              <a:gd name="connsiteY5" fmla="*/ 3825486 h 5903713"/>
              <a:gd name="connsiteX6" fmla="*/ 18600 w 8186251"/>
              <a:gd name="connsiteY6" fmla="*/ 3296436 h 5903713"/>
              <a:gd name="connsiteX7" fmla="*/ 0 w 8186251"/>
              <a:gd name="connsiteY7" fmla="*/ 156391 h 5903713"/>
              <a:gd name="connsiteX8" fmla="*/ 270196 w 8186251"/>
              <a:gd name="connsiteY8" fmla="*/ 8433 h 5903713"/>
              <a:gd name="connsiteX0" fmla="*/ 270196 w 8186251"/>
              <a:gd name="connsiteY0" fmla="*/ 8433 h 5903713"/>
              <a:gd name="connsiteX1" fmla="*/ 8185691 w 8186251"/>
              <a:gd name="connsiteY1" fmla="*/ 1994880 h 5903713"/>
              <a:gd name="connsiteX2" fmla="*/ 8183970 w 8186251"/>
              <a:gd name="connsiteY2" fmla="*/ 4104197 h 5903713"/>
              <a:gd name="connsiteX3" fmla="*/ 6899139 w 8186251"/>
              <a:gd name="connsiteY3" fmla="*/ 5903713 h 5903713"/>
              <a:gd name="connsiteX4" fmla="*/ 1835577 w 8186251"/>
              <a:gd name="connsiteY4" fmla="*/ 5559304 h 5903713"/>
              <a:gd name="connsiteX5" fmla="*/ 309020 w 8186251"/>
              <a:gd name="connsiteY5" fmla="*/ 3825486 h 5903713"/>
              <a:gd name="connsiteX6" fmla="*/ 18600 w 8186251"/>
              <a:gd name="connsiteY6" fmla="*/ 3296436 h 5903713"/>
              <a:gd name="connsiteX7" fmla="*/ 0 w 8186251"/>
              <a:gd name="connsiteY7" fmla="*/ 156391 h 5903713"/>
              <a:gd name="connsiteX8" fmla="*/ 270196 w 8186251"/>
              <a:gd name="connsiteY8" fmla="*/ 8433 h 5903713"/>
              <a:gd name="connsiteX0" fmla="*/ 270196 w 8186251"/>
              <a:gd name="connsiteY0" fmla="*/ 8433 h 5579713"/>
              <a:gd name="connsiteX1" fmla="*/ 8185691 w 8186251"/>
              <a:gd name="connsiteY1" fmla="*/ 1994880 h 5579713"/>
              <a:gd name="connsiteX2" fmla="*/ 8183970 w 8186251"/>
              <a:gd name="connsiteY2" fmla="*/ 4104197 h 5579713"/>
              <a:gd name="connsiteX3" fmla="*/ 7136739 w 8186251"/>
              <a:gd name="connsiteY3" fmla="*/ 5579713 h 5579713"/>
              <a:gd name="connsiteX4" fmla="*/ 1835577 w 8186251"/>
              <a:gd name="connsiteY4" fmla="*/ 5559304 h 5579713"/>
              <a:gd name="connsiteX5" fmla="*/ 309020 w 8186251"/>
              <a:gd name="connsiteY5" fmla="*/ 3825486 h 5579713"/>
              <a:gd name="connsiteX6" fmla="*/ 18600 w 8186251"/>
              <a:gd name="connsiteY6" fmla="*/ 3296436 h 5579713"/>
              <a:gd name="connsiteX7" fmla="*/ 0 w 8186251"/>
              <a:gd name="connsiteY7" fmla="*/ 156391 h 5579713"/>
              <a:gd name="connsiteX8" fmla="*/ 270196 w 8186251"/>
              <a:gd name="connsiteY8" fmla="*/ 8433 h 5579713"/>
              <a:gd name="connsiteX0" fmla="*/ 270196 w 8183970"/>
              <a:gd name="connsiteY0" fmla="*/ 8433 h 5579713"/>
              <a:gd name="connsiteX1" fmla="*/ 7948091 w 8183970"/>
              <a:gd name="connsiteY1" fmla="*/ 1937280 h 5579713"/>
              <a:gd name="connsiteX2" fmla="*/ 8183970 w 8183970"/>
              <a:gd name="connsiteY2" fmla="*/ 4104197 h 5579713"/>
              <a:gd name="connsiteX3" fmla="*/ 7136739 w 8183970"/>
              <a:gd name="connsiteY3" fmla="*/ 5579713 h 5579713"/>
              <a:gd name="connsiteX4" fmla="*/ 1835577 w 8183970"/>
              <a:gd name="connsiteY4" fmla="*/ 5559304 h 5579713"/>
              <a:gd name="connsiteX5" fmla="*/ 309020 w 8183970"/>
              <a:gd name="connsiteY5" fmla="*/ 3825486 h 5579713"/>
              <a:gd name="connsiteX6" fmla="*/ 18600 w 8183970"/>
              <a:gd name="connsiteY6" fmla="*/ 3296436 h 5579713"/>
              <a:gd name="connsiteX7" fmla="*/ 0 w 8183970"/>
              <a:gd name="connsiteY7" fmla="*/ 156391 h 5579713"/>
              <a:gd name="connsiteX8" fmla="*/ 270196 w 8183970"/>
              <a:gd name="connsiteY8" fmla="*/ 8433 h 5579713"/>
              <a:gd name="connsiteX0" fmla="*/ 270196 w 7960770"/>
              <a:gd name="connsiteY0" fmla="*/ 8433 h 5579713"/>
              <a:gd name="connsiteX1" fmla="*/ 7948091 w 7960770"/>
              <a:gd name="connsiteY1" fmla="*/ 1937280 h 5579713"/>
              <a:gd name="connsiteX2" fmla="*/ 7960770 w 7960770"/>
              <a:gd name="connsiteY2" fmla="*/ 4428197 h 5579713"/>
              <a:gd name="connsiteX3" fmla="*/ 7136739 w 7960770"/>
              <a:gd name="connsiteY3" fmla="*/ 5579713 h 5579713"/>
              <a:gd name="connsiteX4" fmla="*/ 1835577 w 7960770"/>
              <a:gd name="connsiteY4" fmla="*/ 5559304 h 5579713"/>
              <a:gd name="connsiteX5" fmla="*/ 309020 w 7960770"/>
              <a:gd name="connsiteY5" fmla="*/ 3825486 h 5579713"/>
              <a:gd name="connsiteX6" fmla="*/ 18600 w 7960770"/>
              <a:gd name="connsiteY6" fmla="*/ 3296436 h 5579713"/>
              <a:gd name="connsiteX7" fmla="*/ 0 w 7960770"/>
              <a:gd name="connsiteY7" fmla="*/ 156391 h 5579713"/>
              <a:gd name="connsiteX8" fmla="*/ 270196 w 7960770"/>
              <a:gd name="connsiteY8" fmla="*/ 8433 h 5579713"/>
              <a:gd name="connsiteX0" fmla="*/ 270196 w 7960770"/>
              <a:gd name="connsiteY0" fmla="*/ 8433 h 5579713"/>
              <a:gd name="connsiteX1" fmla="*/ 7948091 w 7960770"/>
              <a:gd name="connsiteY1" fmla="*/ 1937280 h 5579713"/>
              <a:gd name="connsiteX2" fmla="*/ 7960770 w 7960770"/>
              <a:gd name="connsiteY2" fmla="*/ 4428197 h 5579713"/>
              <a:gd name="connsiteX3" fmla="*/ 7136739 w 7960770"/>
              <a:gd name="connsiteY3" fmla="*/ 5579713 h 5579713"/>
              <a:gd name="connsiteX4" fmla="*/ 1694175 w 7960770"/>
              <a:gd name="connsiteY4" fmla="*/ 5380195 h 5579713"/>
              <a:gd name="connsiteX5" fmla="*/ 309020 w 7960770"/>
              <a:gd name="connsiteY5" fmla="*/ 3825486 h 5579713"/>
              <a:gd name="connsiteX6" fmla="*/ 18600 w 7960770"/>
              <a:gd name="connsiteY6" fmla="*/ 3296436 h 5579713"/>
              <a:gd name="connsiteX7" fmla="*/ 0 w 7960770"/>
              <a:gd name="connsiteY7" fmla="*/ 156391 h 5579713"/>
              <a:gd name="connsiteX8" fmla="*/ 270196 w 7960770"/>
              <a:gd name="connsiteY8" fmla="*/ 8433 h 5579713"/>
              <a:gd name="connsiteX0" fmla="*/ 270196 w 7960770"/>
              <a:gd name="connsiteY0" fmla="*/ 8433 h 5400604"/>
              <a:gd name="connsiteX1" fmla="*/ 7948091 w 7960770"/>
              <a:gd name="connsiteY1" fmla="*/ 1937280 h 5400604"/>
              <a:gd name="connsiteX2" fmla="*/ 7960770 w 7960770"/>
              <a:gd name="connsiteY2" fmla="*/ 4428197 h 5400604"/>
              <a:gd name="connsiteX3" fmla="*/ 7268714 w 7960770"/>
              <a:gd name="connsiteY3" fmla="*/ 5400604 h 5400604"/>
              <a:gd name="connsiteX4" fmla="*/ 1694175 w 7960770"/>
              <a:gd name="connsiteY4" fmla="*/ 5380195 h 5400604"/>
              <a:gd name="connsiteX5" fmla="*/ 309020 w 7960770"/>
              <a:gd name="connsiteY5" fmla="*/ 3825486 h 5400604"/>
              <a:gd name="connsiteX6" fmla="*/ 18600 w 7960770"/>
              <a:gd name="connsiteY6" fmla="*/ 3296436 h 5400604"/>
              <a:gd name="connsiteX7" fmla="*/ 0 w 7960770"/>
              <a:gd name="connsiteY7" fmla="*/ 156391 h 5400604"/>
              <a:gd name="connsiteX8" fmla="*/ 270196 w 7960770"/>
              <a:gd name="connsiteY8" fmla="*/ 8433 h 540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0770" h="5400604">
                <a:moveTo>
                  <a:pt x="270196" y="8433"/>
                </a:moveTo>
                <a:lnTo>
                  <a:pt x="7948091" y="1937280"/>
                </a:lnTo>
                <a:cubicBezTo>
                  <a:pt x="7950565" y="2615737"/>
                  <a:pt x="7958296" y="3749740"/>
                  <a:pt x="7960770" y="4428197"/>
                </a:cubicBezTo>
                <a:lnTo>
                  <a:pt x="7268714" y="5400604"/>
                </a:lnTo>
                <a:lnTo>
                  <a:pt x="1694175" y="5380195"/>
                </a:lnTo>
                <a:lnTo>
                  <a:pt x="309020" y="3825486"/>
                </a:lnTo>
                <a:cubicBezTo>
                  <a:pt x="58218" y="3553257"/>
                  <a:pt x="36245" y="3529933"/>
                  <a:pt x="18600" y="3296436"/>
                </a:cubicBezTo>
                <a:cubicBezTo>
                  <a:pt x="12400" y="2249754"/>
                  <a:pt x="6200" y="917323"/>
                  <a:pt x="0" y="156391"/>
                </a:cubicBezTo>
                <a:cubicBezTo>
                  <a:pt x="22536" y="40840"/>
                  <a:pt x="70892" y="-24258"/>
                  <a:pt x="270196" y="8433"/>
                </a:cubicBezTo>
                <a:close/>
              </a:path>
            </a:pathLst>
          </a:cu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2" name="Slide Number Placeholder 2">
            <a:extLst>
              <a:ext uri="{FF2B5EF4-FFF2-40B4-BE49-F238E27FC236}">
                <a16:creationId xmlns:a16="http://schemas.microsoft.com/office/drawing/2014/main" id="{ECE0D60F-CD43-EA41-8A59-26285821A678}"/>
              </a:ext>
            </a:extLst>
          </p:cNvPr>
          <p:cNvSpPr>
            <a:spLocks noGrp="1"/>
          </p:cNvSpPr>
          <p:nvPr userDrawn="1">
            <p:ph type="sldNum" sz="quarter" idx="10"/>
          </p:nvPr>
        </p:nvSpPr>
        <p:spPr>
          <a:xfrm>
            <a:off x="359999" y="6264872"/>
            <a:ext cx="360000" cy="360000"/>
          </a:xfrm>
          <a:prstGeom prst="rect">
            <a:avLst/>
          </a:prstGeom>
        </p:spPr>
        <p:txBody>
          <a:bodyPr/>
          <a:lstStyle>
            <a:lvl1pPr>
              <a:defRPr>
                <a:solidFill>
                  <a:schemeClr val="bg1"/>
                </a:solidFill>
              </a:defRPr>
            </a:lvl1pPr>
          </a:lstStyle>
          <a:p>
            <a:fld id="{18A41853-EF22-D446-BDBC-A7CF3FE93503}" type="slidenum">
              <a:rPr lang="en-US" smtClean="0"/>
              <a:pPr/>
              <a:t>‹#›</a:t>
            </a:fld>
            <a:endParaRPr lang="en-US" dirty="0"/>
          </a:p>
        </p:txBody>
      </p:sp>
      <p:sp>
        <p:nvSpPr>
          <p:cNvPr id="23" name="Slide Number Placeholder 5">
            <a:extLst>
              <a:ext uri="{FF2B5EF4-FFF2-40B4-BE49-F238E27FC236}">
                <a16:creationId xmlns:a16="http://schemas.microsoft.com/office/drawing/2014/main" id="{DA96A7F3-076E-B54D-817B-35746EEE8F42}"/>
              </a:ext>
            </a:extLst>
          </p:cNvPr>
          <p:cNvSpPr txBox="1">
            <a:spLocks/>
          </p:cNvSpPr>
          <p:nvPr userDrawn="1"/>
        </p:nvSpPr>
        <p:spPr>
          <a:xfrm>
            <a:off x="359999" y="6264872"/>
            <a:ext cx="360000" cy="360000"/>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A41853-EF22-D446-BDBC-A7CF3FE93503}" type="slidenum">
              <a:rPr lang="en-US" smtClean="0">
                <a:solidFill>
                  <a:schemeClr val="bg1"/>
                </a:solidFill>
              </a:rPr>
              <a:pPr/>
              <a:t>‹#›</a:t>
            </a:fld>
            <a:endParaRPr lang="en-US" dirty="0">
              <a:solidFill>
                <a:schemeClr val="bg1"/>
              </a:solidFill>
            </a:endParaRPr>
          </a:p>
        </p:txBody>
      </p:sp>
      <p:sp>
        <p:nvSpPr>
          <p:cNvPr id="12" name="TextBox 11">
            <a:extLst>
              <a:ext uri="{FF2B5EF4-FFF2-40B4-BE49-F238E27FC236}">
                <a16:creationId xmlns:a16="http://schemas.microsoft.com/office/drawing/2014/main" id="{609D1CEA-B97E-D544-AC6A-5F0AE5FC8F73}"/>
              </a:ext>
            </a:extLst>
          </p:cNvPr>
          <p:cNvSpPr txBox="1"/>
          <p:nvPr userDrawn="1"/>
        </p:nvSpPr>
        <p:spPr>
          <a:xfrm>
            <a:off x="720000" y="6336000"/>
            <a:ext cx="5400000" cy="216000"/>
          </a:xfrm>
          <a:prstGeom prst="rect">
            <a:avLst/>
          </a:prstGeom>
          <a:noFill/>
        </p:spPr>
        <p:txBody>
          <a:bodyPr wrap="square" lIns="90000" rtlCol="0" anchor="ctr" anchorCtr="0">
            <a:spAutoFit/>
          </a:bodyPr>
          <a:lstStyle/>
          <a:p>
            <a:r>
              <a:rPr lang="en-GB" sz="800" dirty="0">
                <a:solidFill>
                  <a:schemeClr val="bg1"/>
                </a:solidFill>
                <a:latin typeface="Arial" panose="020B0604020202020204" pitchFamily="34" charset="0"/>
                <a:ea typeface="MS PGothic" pitchFamily="34" charset="-128"/>
                <a:cs typeface="Arial" panose="020B0604020202020204" pitchFamily="34" charset="0"/>
              </a:rPr>
              <a:t>AIA confidential and proprietary information. Not for distribution.  </a:t>
            </a:r>
            <a:endParaRPr lang="en-US" sz="800" b="0" dirty="0">
              <a:solidFill>
                <a:schemeClr val="bg1"/>
              </a:solidFill>
            </a:endParaRPr>
          </a:p>
        </p:txBody>
      </p:sp>
      <p:sp>
        <p:nvSpPr>
          <p:cNvPr id="10" name="TextBox 9">
            <a:extLst>
              <a:ext uri="{FF2B5EF4-FFF2-40B4-BE49-F238E27FC236}">
                <a16:creationId xmlns:a16="http://schemas.microsoft.com/office/drawing/2014/main" id="{11A0048E-79BF-A049-B68B-C56670BF0E5D}"/>
              </a:ext>
            </a:extLst>
          </p:cNvPr>
          <p:cNvSpPr txBox="1"/>
          <p:nvPr userDrawn="1"/>
        </p:nvSpPr>
        <p:spPr>
          <a:xfrm>
            <a:off x="-1170000" y="2440557"/>
            <a:ext cx="1052488" cy="1785104"/>
          </a:xfrm>
          <a:prstGeom prst="rect">
            <a:avLst/>
          </a:prstGeom>
          <a:solidFill>
            <a:schemeClr val="bg1"/>
          </a:solidFill>
        </p:spPr>
        <p:txBody>
          <a:bodyPr wrap="square" rtlCol="0">
            <a:spAutoFit/>
          </a:bodyPr>
          <a:lstStyle/>
          <a:p>
            <a:pPr algn="l"/>
            <a:r>
              <a:rPr lang="en-US" sz="1000" dirty="0">
                <a:solidFill>
                  <a:srgbClr val="333D47"/>
                </a:solidFill>
                <a:latin typeface="Arial" panose="020B0604020202020204" pitchFamily="34" charset="0"/>
                <a:cs typeface="Arial" panose="020B0604020202020204" pitchFamily="34" charset="0"/>
              </a:rPr>
              <a:t>The image can be replaced here and master view</a:t>
            </a:r>
          </a:p>
          <a:p>
            <a:pPr algn="l"/>
            <a:endParaRPr lang="en-US" sz="1000" dirty="0">
              <a:solidFill>
                <a:srgbClr val="333D47"/>
              </a:solidFill>
              <a:latin typeface="Arial" panose="020B0604020202020204" pitchFamily="34" charset="0"/>
              <a:cs typeface="Arial" panose="020B0604020202020204" pitchFamily="34" charset="0"/>
            </a:endParaRP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pic>
        <p:nvPicPr>
          <p:cNvPr id="13" name="Graphic 12">
            <a:extLst>
              <a:ext uri="{FF2B5EF4-FFF2-40B4-BE49-F238E27FC236}">
                <a16:creationId xmlns:a16="http://schemas.microsoft.com/office/drawing/2014/main" id="{2863ABB7-5747-0E4C-AA4F-367253C37E8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0000" y="360000"/>
            <a:ext cx="1828800" cy="660400"/>
          </a:xfrm>
          <a:prstGeom prst="rect">
            <a:avLst/>
          </a:prstGeom>
        </p:spPr>
      </p:pic>
    </p:spTree>
    <p:extLst>
      <p:ext uri="{BB962C8B-B14F-4D97-AF65-F5344CB8AC3E}">
        <p14:creationId xmlns:p14="http://schemas.microsoft.com/office/powerpoint/2010/main" val="288786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A_Copy_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0FC5B1-0391-3048-AC42-6AF691245D1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E449ABF-07E3-5049-9A05-D0688C67A24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3723" b="25988"/>
          <a:stretch/>
        </p:blipFill>
        <p:spPr>
          <a:xfrm>
            <a:off x="8928171" y="2968266"/>
            <a:ext cx="3263830" cy="3889734"/>
          </a:xfrm>
          <a:prstGeom prst="rect">
            <a:avLst/>
          </a:prstGeom>
        </p:spPr>
      </p:pic>
      <p:sp>
        <p:nvSpPr>
          <p:cNvPr id="10" name="Slide Number Placeholder 2">
            <a:extLst>
              <a:ext uri="{FF2B5EF4-FFF2-40B4-BE49-F238E27FC236}">
                <a16:creationId xmlns:a16="http://schemas.microsoft.com/office/drawing/2014/main" id="{15BCC1E8-DBEF-AF43-A596-2EDF3509C7F3}"/>
              </a:ext>
            </a:extLst>
          </p:cNvPr>
          <p:cNvSpPr>
            <a:spLocks noGrp="1"/>
          </p:cNvSpPr>
          <p:nvPr>
            <p:ph type="sldNum" sz="quarter" idx="13"/>
          </p:nvPr>
        </p:nvSpPr>
        <p:spPr>
          <a:xfrm>
            <a:off x="359999" y="6264872"/>
            <a:ext cx="360000" cy="360000"/>
          </a:xfrm>
          <a:prstGeom prst="rect">
            <a:avLst/>
          </a:prstGeom>
        </p:spPr>
        <p:txBody>
          <a:bodyPr/>
          <a:lstStyle>
            <a:lvl1pPr>
              <a:defRPr>
                <a:solidFill>
                  <a:schemeClr val="bg1"/>
                </a:solidFill>
              </a:defRPr>
            </a:lvl1pPr>
          </a:lstStyle>
          <a:p>
            <a:fld id="{18A41853-EF22-D446-BDBC-A7CF3FE93503}" type="slidenum">
              <a:rPr lang="en-US" smtClean="0"/>
              <a:pPr/>
              <a:t>‹#›</a:t>
            </a:fld>
            <a:endParaRPr lang="en-US" dirty="0"/>
          </a:p>
        </p:txBody>
      </p:sp>
      <p:sp>
        <p:nvSpPr>
          <p:cNvPr id="11" name="Slide Number Placeholder 5">
            <a:extLst>
              <a:ext uri="{FF2B5EF4-FFF2-40B4-BE49-F238E27FC236}">
                <a16:creationId xmlns:a16="http://schemas.microsoft.com/office/drawing/2014/main" id="{D8CDB758-CEB0-5148-B635-E100D47F31F1}"/>
              </a:ext>
            </a:extLst>
          </p:cNvPr>
          <p:cNvSpPr txBox="1">
            <a:spLocks/>
          </p:cNvSpPr>
          <p:nvPr userDrawn="1"/>
        </p:nvSpPr>
        <p:spPr>
          <a:xfrm>
            <a:off x="359999" y="6264872"/>
            <a:ext cx="360000" cy="360000"/>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A41853-EF22-D446-BDBC-A7CF3FE93503}" type="slidenum">
              <a:rPr lang="en-US" smtClean="0">
                <a:solidFill>
                  <a:schemeClr val="bg1"/>
                </a:solidFill>
              </a:rPr>
              <a:pPr/>
              <a:t>‹#›</a:t>
            </a:fld>
            <a:endParaRPr lang="en-US" dirty="0">
              <a:solidFill>
                <a:schemeClr val="bg1"/>
              </a:solidFill>
            </a:endParaRPr>
          </a:p>
        </p:txBody>
      </p:sp>
      <p:sp>
        <p:nvSpPr>
          <p:cNvPr id="6" name="Text Placeholder 5">
            <a:extLst>
              <a:ext uri="{FF2B5EF4-FFF2-40B4-BE49-F238E27FC236}">
                <a16:creationId xmlns:a16="http://schemas.microsoft.com/office/drawing/2014/main" id="{AB988360-6283-4346-BCB3-A904CEACB901}"/>
              </a:ext>
            </a:extLst>
          </p:cNvPr>
          <p:cNvSpPr>
            <a:spLocks noGrp="1"/>
          </p:cNvSpPr>
          <p:nvPr>
            <p:ph type="body" sz="quarter" idx="14" hasCustomPrompt="1"/>
          </p:nvPr>
        </p:nvSpPr>
        <p:spPr>
          <a:xfrm>
            <a:off x="359999" y="1800000"/>
            <a:ext cx="3600000" cy="2635250"/>
          </a:xfrm>
        </p:spPr>
        <p:txBody>
          <a:bodyPr>
            <a:noAutofit/>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600">
                <a:solidFill>
                  <a:schemeClr val="bg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err="1"/>
              <a:t>Bodycopy</a:t>
            </a:r>
            <a:r>
              <a:rPr lang="en-GB" dirty="0"/>
              <a:t> to be inserted here and in here. </a:t>
            </a:r>
            <a:r>
              <a:rPr lang="en-GB" dirty="0" err="1"/>
              <a:t>Bodycopy</a:t>
            </a:r>
            <a:r>
              <a:rPr lang="en-GB" dirty="0"/>
              <a:t> to be inserted here and in here. </a:t>
            </a:r>
            <a:r>
              <a:rPr lang="en-GB" dirty="0" err="1"/>
              <a:t>Bodycopy</a:t>
            </a:r>
            <a:r>
              <a:rPr lang="en-GB" dirty="0"/>
              <a:t> to be inserted here and in here. </a:t>
            </a:r>
            <a:r>
              <a:rPr lang="en-GB" dirty="0" err="1"/>
              <a:t>Bodycopy</a:t>
            </a:r>
            <a:r>
              <a:rPr lang="en-GB" dirty="0"/>
              <a:t> to be inserted here and in here. </a:t>
            </a:r>
          </a:p>
        </p:txBody>
      </p:sp>
      <p:sp>
        <p:nvSpPr>
          <p:cNvPr id="14" name="Text Placeholder 5">
            <a:extLst>
              <a:ext uri="{FF2B5EF4-FFF2-40B4-BE49-F238E27FC236}">
                <a16:creationId xmlns:a16="http://schemas.microsoft.com/office/drawing/2014/main" id="{E0F591B9-C0BB-4E4F-BC75-97F20CFE4BE8}"/>
              </a:ext>
            </a:extLst>
          </p:cNvPr>
          <p:cNvSpPr>
            <a:spLocks noGrp="1"/>
          </p:cNvSpPr>
          <p:nvPr>
            <p:ph type="body" sz="quarter" idx="15" hasCustomPrompt="1"/>
          </p:nvPr>
        </p:nvSpPr>
        <p:spPr>
          <a:xfrm>
            <a:off x="4237200" y="1800000"/>
            <a:ext cx="3600000" cy="2635250"/>
          </a:xfrm>
        </p:spPr>
        <p:txBody>
          <a:bodyPr>
            <a:noAutofit/>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600">
                <a:solidFill>
                  <a:schemeClr val="bg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err="1"/>
              <a:t>Bodycopy</a:t>
            </a:r>
            <a:r>
              <a:rPr lang="en-GB" dirty="0"/>
              <a:t> to be inserted here and in here. </a:t>
            </a:r>
            <a:r>
              <a:rPr lang="en-GB" dirty="0" err="1"/>
              <a:t>Bodycopy</a:t>
            </a:r>
            <a:r>
              <a:rPr lang="en-GB" dirty="0"/>
              <a:t> to be inserted here and in here. </a:t>
            </a:r>
            <a:r>
              <a:rPr lang="en-GB" dirty="0" err="1"/>
              <a:t>Bodycopy</a:t>
            </a:r>
            <a:r>
              <a:rPr lang="en-GB" dirty="0"/>
              <a:t> to be inserted here and in here. </a:t>
            </a:r>
            <a:r>
              <a:rPr lang="en-GB" dirty="0" err="1"/>
              <a:t>Bodycopy</a:t>
            </a:r>
            <a:r>
              <a:rPr lang="en-GB" dirty="0"/>
              <a:t> to be inserted here and in here. </a:t>
            </a:r>
            <a:endParaRPr lang="en-US" dirty="0"/>
          </a:p>
        </p:txBody>
      </p:sp>
      <p:sp>
        <p:nvSpPr>
          <p:cNvPr id="13" name="TextBox 12">
            <a:extLst>
              <a:ext uri="{FF2B5EF4-FFF2-40B4-BE49-F238E27FC236}">
                <a16:creationId xmlns:a16="http://schemas.microsoft.com/office/drawing/2014/main" id="{DCAF9A47-CB8F-A84F-9AEB-722A7CFB67AE}"/>
              </a:ext>
            </a:extLst>
          </p:cNvPr>
          <p:cNvSpPr txBox="1"/>
          <p:nvPr userDrawn="1"/>
        </p:nvSpPr>
        <p:spPr>
          <a:xfrm>
            <a:off x="720000" y="6336000"/>
            <a:ext cx="5400000" cy="216000"/>
          </a:xfrm>
          <a:prstGeom prst="rect">
            <a:avLst/>
          </a:prstGeom>
          <a:noFill/>
        </p:spPr>
        <p:txBody>
          <a:bodyPr wrap="square" lIns="90000" rtlCol="0" anchor="ctr" anchorCtr="0">
            <a:spAutoFit/>
          </a:bodyPr>
          <a:lstStyle/>
          <a:p>
            <a:r>
              <a:rPr lang="en-GB" sz="800" b="0" i="0" dirty="0">
                <a:solidFill>
                  <a:schemeClr val="bg1"/>
                </a:solidFill>
                <a:latin typeface="Arial" panose="020B0604020202020204" pitchFamily="34" charset="0"/>
                <a:ea typeface="MS PGothic" pitchFamily="34" charset="-128"/>
                <a:cs typeface="Arial" panose="020B0604020202020204" pitchFamily="34" charset="0"/>
              </a:rPr>
              <a:t>AIA confidential and proprietary information. Not for distribution.  </a:t>
            </a:r>
            <a:endParaRPr lang="en-US" sz="800" b="0" i="0" dirty="0">
              <a:solidFill>
                <a:schemeClr val="bg1"/>
              </a:solidFill>
              <a:latin typeface="Arial" panose="020B0604020202020204" pitchFamily="34" charset="0"/>
              <a:cs typeface="Arial" panose="020B0604020202020204" pitchFamily="34" charset="0"/>
            </a:endParaRPr>
          </a:p>
        </p:txBody>
      </p:sp>
      <p:sp>
        <p:nvSpPr>
          <p:cNvPr id="18" name="Text Placeholder 11">
            <a:extLst>
              <a:ext uri="{FF2B5EF4-FFF2-40B4-BE49-F238E27FC236}">
                <a16:creationId xmlns:a16="http://schemas.microsoft.com/office/drawing/2014/main" id="{23EDBE0F-EF85-154F-8CA6-B929FD6E8AC1}"/>
              </a:ext>
            </a:extLst>
          </p:cNvPr>
          <p:cNvSpPr>
            <a:spLocks noGrp="1"/>
          </p:cNvSpPr>
          <p:nvPr>
            <p:ph type="body" sz="quarter" idx="10" hasCustomPrompt="1"/>
          </p:nvPr>
        </p:nvSpPr>
        <p:spPr>
          <a:xfrm>
            <a:off x="360000" y="540000"/>
            <a:ext cx="11160000" cy="1338676"/>
          </a:xfrm>
          <a:prstGeom prst="rect">
            <a:avLst/>
          </a:prstGeom>
          <a:noFill/>
        </p:spPr>
        <p:txBody>
          <a:bodyPr>
            <a:noAutofit/>
          </a:bodyPr>
          <a:lstStyle>
            <a:lvl1pPr>
              <a:lnSpc>
                <a:spcPts val="3200"/>
              </a:lnSpc>
              <a:defRPr sz="3600">
                <a:solidFill>
                  <a:schemeClr val="bg1"/>
                </a:solidFill>
              </a:defRPr>
            </a:lvl1pPr>
            <a:lvl2pPr marL="457200" indent="0">
              <a:buNone/>
              <a:defRPr/>
            </a:lvl2pPr>
          </a:lstStyle>
          <a:p>
            <a:pPr lvl="0"/>
            <a:r>
              <a:rPr lang="en-US" dirty="0"/>
              <a:t>Headline</a:t>
            </a:r>
          </a:p>
        </p:txBody>
      </p:sp>
      <p:pic>
        <p:nvPicPr>
          <p:cNvPr id="15" name="Graphic 14">
            <a:extLst>
              <a:ext uri="{FF2B5EF4-FFF2-40B4-BE49-F238E27FC236}">
                <a16:creationId xmlns:a16="http://schemas.microsoft.com/office/drawing/2014/main" id="{F9DE488A-F055-9446-AAE2-110561B9F8A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60000" y="5792400"/>
            <a:ext cx="635000" cy="660400"/>
          </a:xfrm>
          <a:prstGeom prst="rect">
            <a:avLst/>
          </a:prstGeom>
        </p:spPr>
      </p:pic>
    </p:spTree>
    <p:extLst>
      <p:ext uri="{BB962C8B-B14F-4D97-AF65-F5344CB8AC3E}">
        <p14:creationId xmlns:p14="http://schemas.microsoft.com/office/powerpoint/2010/main" val="4156406004"/>
      </p:ext>
    </p:extLst>
  </p:cSld>
  <p:clrMapOvr>
    <a:masterClrMapping/>
  </p:clrMapOvr>
  <p:extLst>
    <p:ext uri="{DCECCB84-F9BA-43D5-87BE-67443E8EF086}">
      <p15:sldGuideLst xmlns:p15="http://schemas.microsoft.com/office/powerpoint/2012/main">
        <p15:guide id="1" pos="2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IA_subheader white">
    <p:spTree>
      <p:nvGrpSpPr>
        <p:cNvPr id="1" name=""/>
        <p:cNvGrpSpPr/>
        <p:nvPr/>
      </p:nvGrpSpPr>
      <p:grpSpPr>
        <a:xfrm>
          <a:off x="0" y="0"/>
          <a:ext cx="0" cy="0"/>
          <a:chOff x="0" y="0"/>
          <a:chExt cx="0" cy="0"/>
        </a:xfrm>
      </p:grpSpPr>
      <p:sp>
        <p:nvSpPr>
          <p:cNvPr id="21" name="Text Placeholder 4"/>
          <p:cNvSpPr>
            <a:spLocks noGrp="1"/>
          </p:cNvSpPr>
          <p:nvPr>
            <p:ph type="body" sz="quarter" idx="15" hasCustomPrompt="1"/>
          </p:nvPr>
        </p:nvSpPr>
        <p:spPr>
          <a:xfrm>
            <a:off x="4237200" y="1800000"/>
            <a:ext cx="3607200" cy="4256262"/>
          </a:xfrm>
          <a:prstGeom prst="rect">
            <a:avLst/>
          </a:prstGeom>
        </p:spPr>
        <p:txBody>
          <a:bodyPr vert="horz">
            <a:noAutofit/>
          </a:bodyPr>
          <a:lstStyle>
            <a:lvl1pPr algn="l">
              <a:lnSpc>
                <a:spcPct val="100000"/>
              </a:lnSpc>
              <a:defRPr sz="1600">
                <a:solidFill>
                  <a:schemeClr val="tx1"/>
                </a:solidFill>
              </a:defRPr>
            </a:lvl1pPr>
            <a:lvl2pPr algn="l">
              <a:defRPr sz="2000">
                <a:solidFill>
                  <a:schemeClr val="accent2"/>
                </a:solidFill>
              </a:defRPr>
            </a:lvl2pPr>
            <a:lvl3pPr algn="l">
              <a:defRPr sz="2000">
                <a:solidFill>
                  <a:schemeClr val="accent2"/>
                </a:solidFill>
              </a:defRPr>
            </a:lvl3pPr>
            <a:lvl4pPr algn="l">
              <a:defRPr sz="2000">
                <a:solidFill>
                  <a:schemeClr val="accent2"/>
                </a:solidFill>
              </a:defRPr>
            </a:lvl4pPr>
            <a:lvl5pPr algn="l">
              <a:defRPr sz="2000">
                <a:solidFill>
                  <a:schemeClr val="accent2"/>
                </a:solidFill>
              </a:defRPr>
            </a:lvl5pPr>
          </a:lstStyle>
          <a:p>
            <a:pPr lvl="0"/>
            <a:r>
              <a:rPr lang="en-GB" dirty="0" err="1"/>
              <a:t>Bodycopy</a:t>
            </a:r>
            <a:r>
              <a:rPr lang="en-GB" dirty="0"/>
              <a:t> in here</a:t>
            </a:r>
            <a:endParaRPr lang="en-US" dirty="0"/>
          </a:p>
        </p:txBody>
      </p:sp>
      <p:sp>
        <p:nvSpPr>
          <p:cNvPr id="22" name="Text Placeholder 4"/>
          <p:cNvSpPr>
            <a:spLocks noGrp="1"/>
          </p:cNvSpPr>
          <p:nvPr>
            <p:ph type="body" sz="quarter" idx="16" hasCustomPrompt="1"/>
          </p:nvPr>
        </p:nvSpPr>
        <p:spPr>
          <a:xfrm>
            <a:off x="360000" y="1800000"/>
            <a:ext cx="3600000" cy="4256262"/>
          </a:xfrm>
          <a:prstGeom prst="rect">
            <a:avLst/>
          </a:prstGeom>
        </p:spPr>
        <p:txBody>
          <a:bodyPr vert="horz">
            <a:noAutofit/>
          </a:bodyPr>
          <a:lstStyle>
            <a:lvl1pPr algn="l">
              <a:lnSpc>
                <a:spcPct val="100000"/>
              </a:lnSpc>
              <a:defRPr sz="1600">
                <a:solidFill>
                  <a:schemeClr val="tx1"/>
                </a:solidFill>
              </a:defRPr>
            </a:lvl1pPr>
            <a:lvl2pPr algn="l">
              <a:defRPr sz="2000">
                <a:solidFill>
                  <a:schemeClr val="accent2"/>
                </a:solidFill>
              </a:defRPr>
            </a:lvl2pPr>
            <a:lvl3pPr algn="l">
              <a:defRPr sz="2000">
                <a:solidFill>
                  <a:schemeClr val="accent2"/>
                </a:solidFill>
              </a:defRPr>
            </a:lvl3pPr>
            <a:lvl4pPr algn="l">
              <a:defRPr sz="2000">
                <a:solidFill>
                  <a:schemeClr val="accent2"/>
                </a:solidFill>
              </a:defRPr>
            </a:lvl4pPr>
            <a:lvl5pPr algn="l">
              <a:defRPr sz="2000">
                <a:solidFill>
                  <a:schemeClr val="accent2"/>
                </a:solidFill>
              </a:defRPr>
            </a:lvl5pPr>
          </a:lstStyle>
          <a:p>
            <a:pPr lvl="0"/>
            <a:r>
              <a:rPr lang="en-GB" dirty="0" err="1"/>
              <a:t>Bodycopy</a:t>
            </a:r>
            <a:r>
              <a:rPr lang="en-GB" dirty="0"/>
              <a:t> in here</a:t>
            </a:r>
            <a:endParaRPr lang="en-US" dirty="0"/>
          </a:p>
        </p:txBody>
      </p:sp>
      <p:sp>
        <p:nvSpPr>
          <p:cNvPr id="7" name="Text Placeholder 11">
            <a:extLst>
              <a:ext uri="{FF2B5EF4-FFF2-40B4-BE49-F238E27FC236}">
                <a16:creationId xmlns:a16="http://schemas.microsoft.com/office/drawing/2014/main" id="{C4B34AF1-3AD0-DE4E-91C8-39A92B566589}"/>
              </a:ext>
            </a:extLst>
          </p:cNvPr>
          <p:cNvSpPr>
            <a:spLocks noGrp="1"/>
          </p:cNvSpPr>
          <p:nvPr>
            <p:ph type="body" sz="quarter" idx="10" hasCustomPrompt="1"/>
          </p:nvPr>
        </p:nvSpPr>
        <p:spPr>
          <a:xfrm>
            <a:off x="360000" y="540000"/>
            <a:ext cx="11160000" cy="1338676"/>
          </a:xfrm>
          <a:prstGeom prst="rect">
            <a:avLst/>
          </a:prstGeom>
          <a:noFill/>
        </p:spPr>
        <p:txBody>
          <a:bodyPr>
            <a:noAutofit/>
          </a:bodyPr>
          <a:lstStyle>
            <a:lvl1pPr>
              <a:lnSpc>
                <a:spcPts val="3200"/>
              </a:lnSpc>
              <a:defRPr sz="3600">
                <a:solidFill>
                  <a:srgbClr val="333D47"/>
                </a:solidFill>
              </a:defRPr>
            </a:lvl1pPr>
            <a:lvl2pPr marL="457200" indent="0">
              <a:buNone/>
              <a:defRPr/>
            </a:lvl2pPr>
          </a:lstStyle>
          <a:p>
            <a:pPr lvl="0"/>
            <a:r>
              <a:rPr lang="en-US" dirty="0"/>
              <a:t>Headline</a:t>
            </a:r>
          </a:p>
        </p:txBody>
      </p:sp>
      <p:sp>
        <p:nvSpPr>
          <p:cNvPr id="10" name="Slide Number Placeholder 5">
            <a:extLst>
              <a:ext uri="{FF2B5EF4-FFF2-40B4-BE49-F238E27FC236}">
                <a16:creationId xmlns:a16="http://schemas.microsoft.com/office/drawing/2014/main" id="{3E493E1F-F28C-FD47-B996-3EBF17D328AE}"/>
              </a:ext>
            </a:extLst>
          </p:cNvPr>
          <p:cNvSpPr>
            <a:spLocks noGrp="1"/>
          </p:cNvSpPr>
          <p:nvPr>
            <p:ph type="sldNum" sz="quarter" idx="4"/>
          </p:nvPr>
        </p:nvSpPr>
        <p:spPr>
          <a:xfrm>
            <a:off x="359999" y="6264872"/>
            <a:ext cx="360000" cy="360000"/>
          </a:xfrm>
          <a:prstGeom prst="rect">
            <a:avLst/>
          </a:prstGeom>
        </p:spPr>
        <p:txBody>
          <a:bodyPr vert="horz" lIns="91440" tIns="45720" rIns="91440" bIns="45720" rtlCol="0" anchor="ctr"/>
          <a:lstStyle>
            <a:lvl1pPr algn="l">
              <a:defRPr sz="800" b="0" i="0">
                <a:solidFill>
                  <a:schemeClr val="tx1"/>
                </a:solidFill>
                <a:latin typeface="Arial" panose="020B0604020202020204" pitchFamily="34" charset="0"/>
                <a:cs typeface="Arial" panose="020B0604020202020204" pitchFamily="34" charset="0"/>
              </a:defRPr>
            </a:lvl1pPr>
          </a:lstStyle>
          <a:p>
            <a:fld id="{18A41853-EF22-D446-BDBC-A7CF3FE93503}" type="slidenum">
              <a:rPr lang="en-US" smtClean="0"/>
              <a:pPr/>
              <a:t>‹#›</a:t>
            </a:fld>
            <a:endParaRPr lang="en-US" dirty="0"/>
          </a:p>
        </p:txBody>
      </p:sp>
      <p:pic>
        <p:nvPicPr>
          <p:cNvPr id="6" name="Graphic 5">
            <a:extLst>
              <a:ext uri="{FF2B5EF4-FFF2-40B4-BE49-F238E27FC236}">
                <a16:creationId xmlns:a16="http://schemas.microsoft.com/office/drawing/2014/main" id="{C2BBEFAE-7438-F548-BFC6-9CD53B767E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60000" y="5792400"/>
            <a:ext cx="635000" cy="660400"/>
          </a:xfrm>
          <a:prstGeom prst="rect">
            <a:avLst/>
          </a:prstGeom>
        </p:spPr>
      </p:pic>
    </p:spTree>
    <p:extLst>
      <p:ext uri="{BB962C8B-B14F-4D97-AF65-F5344CB8AC3E}">
        <p14:creationId xmlns:p14="http://schemas.microsoft.com/office/powerpoint/2010/main" val="2094514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IA_Content">
    <p:spTree>
      <p:nvGrpSpPr>
        <p:cNvPr id="1" name=""/>
        <p:cNvGrpSpPr/>
        <p:nvPr/>
      </p:nvGrpSpPr>
      <p:grpSpPr>
        <a:xfrm>
          <a:off x="0" y="0"/>
          <a:ext cx="0" cy="0"/>
          <a:chOff x="0" y="0"/>
          <a:chExt cx="0" cy="0"/>
        </a:xfrm>
      </p:grpSpPr>
      <p:sp>
        <p:nvSpPr>
          <p:cNvPr id="7" name="Text Placeholder 4"/>
          <p:cNvSpPr>
            <a:spLocks noGrp="1"/>
          </p:cNvSpPr>
          <p:nvPr>
            <p:ph type="body" sz="quarter" idx="15" hasCustomPrompt="1"/>
          </p:nvPr>
        </p:nvSpPr>
        <p:spPr>
          <a:xfrm>
            <a:off x="4237200" y="1800000"/>
            <a:ext cx="3600000" cy="3518760"/>
          </a:xfrm>
          <a:prstGeom prst="rect">
            <a:avLst/>
          </a:prstGeom>
        </p:spPr>
        <p:txBody>
          <a:bodyPr vert="horz">
            <a:noAutofit/>
          </a:bodyPr>
          <a:lstStyle>
            <a:lvl1pPr algn="l">
              <a:defRPr sz="1600">
                <a:solidFill>
                  <a:srgbClr val="333D47"/>
                </a:solidFill>
              </a:defRPr>
            </a:lvl1pPr>
            <a:lvl2pPr algn="l">
              <a:defRPr sz="2000">
                <a:solidFill>
                  <a:schemeClr val="accent2"/>
                </a:solidFill>
              </a:defRPr>
            </a:lvl2pPr>
            <a:lvl3pPr algn="l">
              <a:defRPr sz="2000">
                <a:solidFill>
                  <a:schemeClr val="accent2"/>
                </a:solidFill>
              </a:defRPr>
            </a:lvl3pPr>
            <a:lvl4pPr algn="l">
              <a:defRPr sz="2000">
                <a:solidFill>
                  <a:schemeClr val="accent2"/>
                </a:solidFill>
              </a:defRPr>
            </a:lvl4pPr>
            <a:lvl5pPr algn="l">
              <a:defRPr sz="2000">
                <a:solidFill>
                  <a:schemeClr val="accent2"/>
                </a:solidFill>
              </a:defRPr>
            </a:lvl5pPr>
          </a:lstStyle>
          <a:p>
            <a:pPr lvl="0"/>
            <a:r>
              <a:rPr lang="en-GB" dirty="0" err="1"/>
              <a:t>Bodycopy</a:t>
            </a:r>
            <a:r>
              <a:rPr lang="en-GB" dirty="0"/>
              <a:t> in here</a:t>
            </a:r>
            <a:endParaRPr lang="en-US" dirty="0"/>
          </a:p>
        </p:txBody>
      </p:sp>
      <p:sp>
        <p:nvSpPr>
          <p:cNvPr id="8" name="Text Placeholder 4"/>
          <p:cNvSpPr>
            <a:spLocks noGrp="1"/>
          </p:cNvSpPr>
          <p:nvPr>
            <p:ph type="body" sz="quarter" idx="16" hasCustomPrompt="1"/>
          </p:nvPr>
        </p:nvSpPr>
        <p:spPr>
          <a:xfrm>
            <a:off x="360000" y="1800000"/>
            <a:ext cx="3600000" cy="3518760"/>
          </a:xfrm>
          <a:prstGeom prst="rect">
            <a:avLst/>
          </a:prstGeom>
        </p:spPr>
        <p:txBody>
          <a:bodyPr vert="horz">
            <a:noAutofit/>
          </a:bodyPr>
          <a:lstStyle>
            <a:lvl1pPr algn="l">
              <a:defRPr sz="1600">
                <a:solidFill>
                  <a:srgbClr val="333D47"/>
                </a:solidFill>
              </a:defRPr>
            </a:lvl1pPr>
            <a:lvl2pPr algn="l">
              <a:defRPr sz="2000">
                <a:solidFill>
                  <a:schemeClr val="accent2"/>
                </a:solidFill>
              </a:defRPr>
            </a:lvl2pPr>
            <a:lvl3pPr algn="l">
              <a:defRPr sz="2000">
                <a:solidFill>
                  <a:schemeClr val="accent2"/>
                </a:solidFill>
              </a:defRPr>
            </a:lvl3pPr>
            <a:lvl4pPr algn="l">
              <a:defRPr sz="2000">
                <a:solidFill>
                  <a:schemeClr val="accent2"/>
                </a:solidFill>
              </a:defRPr>
            </a:lvl4pPr>
            <a:lvl5pPr algn="l">
              <a:defRPr sz="2000">
                <a:solidFill>
                  <a:schemeClr val="accent2"/>
                </a:solidFill>
              </a:defRPr>
            </a:lvl5pPr>
          </a:lstStyle>
          <a:p>
            <a:pPr lvl="0"/>
            <a:r>
              <a:rPr lang="en-GB" dirty="0" err="1"/>
              <a:t>Bodycopy</a:t>
            </a:r>
            <a:r>
              <a:rPr lang="en-GB" dirty="0"/>
              <a:t> in here</a:t>
            </a:r>
            <a:endParaRPr lang="en-US" dirty="0"/>
          </a:p>
        </p:txBody>
      </p:sp>
      <p:sp>
        <p:nvSpPr>
          <p:cNvPr id="9" name="Text Placeholder 4"/>
          <p:cNvSpPr>
            <a:spLocks noGrp="1"/>
          </p:cNvSpPr>
          <p:nvPr>
            <p:ph type="body" sz="quarter" idx="17" hasCustomPrompt="1"/>
          </p:nvPr>
        </p:nvSpPr>
        <p:spPr>
          <a:xfrm>
            <a:off x="8074788" y="1800000"/>
            <a:ext cx="3600000" cy="3518760"/>
          </a:xfrm>
          <a:prstGeom prst="rect">
            <a:avLst/>
          </a:prstGeom>
        </p:spPr>
        <p:txBody>
          <a:bodyPr vert="horz">
            <a:noAutofit/>
          </a:bodyPr>
          <a:lstStyle>
            <a:lvl1pPr algn="l">
              <a:defRPr sz="1600">
                <a:solidFill>
                  <a:srgbClr val="333D47"/>
                </a:solidFill>
              </a:defRPr>
            </a:lvl1pPr>
            <a:lvl2pPr algn="l">
              <a:defRPr sz="2000">
                <a:solidFill>
                  <a:schemeClr val="accent2"/>
                </a:solidFill>
              </a:defRPr>
            </a:lvl2pPr>
            <a:lvl3pPr algn="l">
              <a:defRPr sz="2000">
                <a:solidFill>
                  <a:schemeClr val="accent2"/>
                </a:solidFill>
              </a:defRPr>
            </a:lvl3pPr>
            <a:lvl4pPr algn="l">
              <a:defRPr sz="2000">
                <a:solidFill>
                  <a:schemeClr val="accent2"/>
                </a:solidFill>
              </a:defRPr>
            </a:lvl4pPr>
            <a:lvl5pPr algn="l">
              <a:defRPr sz="2000">
                <a:solidFill>
                  <a:schemeClr val="accent2"/>
                </a:solidFill>
              </a:defRPr>
            </a:lvl5pPr>
          </a:lstStyle>
          <a:p>
            <a:pPr lvl="0"/>
            <a:r>
              <a:rPr lang="en-GB" dirty="0" err="1"/>
              <a:t>Bodycopy</a:t>
            </a:r>
            <a:r>
              <a:rPr lang="en-GB" dirty="0"/>
              <a:t> in here</a:t>
            </a:r>
            <a:endParaRPr lang="en-US" dirty="0"/>
          </a:p>
        </p:txBody>
      </p:sp>
      <p:sp>
        <p:nvSpPr>
          <p:cNvPr id="12" name="Slide Number Placeholder 5">
            <a:extLst>
              <a:ext uri="{FF2B5EF4-FFF2-40B4-BE49-F238E27FC236}">
                <a16:creationId xmlns:a16="http://schemas.microsoft.com/office/drawing/2014/main" id="{AC86FCA0-09A2-DF48-9396-1E7B77D96015}"/>
              </a:ext>
            </a:extLst>
          </p:cNvPr>
          <p:cNvSpPr>
            <a:spLocks noGrp="1"/>
          </p:cNvSpPr>
          <p:nvPr>
            <p:ph type="sldNum" sz="quarter" idx="4"/>
          </p:nvPr>
        </p:nvSpPr>
        <p:spPr>
          <a:xfrm>
            <a:off x="359999" y="6264872"/>
            <a:ext cx="360000" cy="360000"/>
          </a:xfrm>
          <a:prstGeom prst="rect">
            <a:avLst/>
          </a:prstGeom>
        </p:spPr>
        <p:txBody>
          <a:bodyPr vert="horz" lIns="91440" tIns="45720" rIns="91440" bIns="45720" rtlCol="0" anchor="ctr"/>
          <a:lstStyle>
            <a:lvl1pPr algn="l">
              <a:defRPr sz="800" b="0" i="0">
                <a:solidFill>
                  <a:schemeClr val="tx1"/>
                </a:solidFill>
                <a:latin typeface="Arial" panose="020B0604020202020204" pitchFamily="34" charset="0"/>
                <a:cs typeface="Arial" panose="020B0604020202020204" pitchFamily="34" charset="0"/>
              </a:defRPr>
            </a:lvl1pPr>
          </a:lstStyle>
          <a:p>
            <a:fld id="{18A41853-EF22-D446-BDBC-A7CF3FE93503}" type="slidenum">
              <a:rPr lang="en-US" smtClean="0"/>
              <a:pPr/>
              <a:t>‹#›</a:t>
            </a:fld>
            <a:endParaRPr lang="en-US" dirty="0"/>
          </a:p>
        </p:txBody>
      </p:sp>
      <p:sp>
        <p:nvSpPr>
          <p:cNvPr id="11" name="Text Placeholder 11">
            <a:extLst>
              <a:ext uri="{FF2B5EF4-FFF2-40B4-BE49-F238E27FC236}">
                <a16:creationId xmlns:a16="http://schemas.microsoft.com/office/drawing/2014/main" id="{CADE9AD9-783B-9A42-96AE-67B95523C284}"/>
              </a:ext>
            </a:extLst>
          </p:cNvPr>
          <p:cNvSpPr>
            <a:spLocks noGrp="1"/>
          </p:cNvSpPr>
          <p:nvPr>
            <p:ph type="body" sz="quarter" idx="10" hasCustomPrompt="1"/>
          </p:nvPr>
        </p:nvSpPr>
        <p:spPr>
          <a:xfrm>
            <a:off x="360000" y="540000"/>
            <a:ext cx="11160000" cy="1338676"/>
          </a:xfrm>
          <a:prstGeom prst="rect">
            <a:avLst/>
          </a:prstGeom>
          <a:noFill/>
        </p:spPr>
        <p:txBody>
          <a:bodyPr>
            <a:noAutofit/>
          </a:bodyPr>
          <a:lstStyle>
            <a:lvl1pPr>
              <a:lnSpc>
                <a:spcPts val="3200"/>
              </a:lnSpc>
              <a:defRPr sz="3600">
                <a:solidFill>
                  <a:srgbClr val="333D47"/>
                </a:solidFill>
              </a:defRPr>
            </a:lvl1pPr>
            <a:lvl2pPr marL="457200" indent="0">
              <a:buNone/>
              <a:defRPr/>
            </a:lvl2pPr>
          </a:lstStyle>
          <a:p>
            <a:pPr lvl="0"/>
            <a:r>
              <a:rPr lang="en-US" dirty="0"/>
              <a:t>Headline</a:t>
            </a:r>
          </a:p>
        </p:txBody>
      </p:sp>
      <p:pic>
        <p:nvPicPr>
          <p:cNvPr id="10" name="Graphic 9">
            <a:extLst>
              <a:ext uri="{FF2B5EF4-FFF2-40B4-BE49-F238E27FC236}">
                <a16:creationId xmlns:a16="http://schemas.microsoft.com/office/drawing/2014/main" id="{5554589B-1AF2-1B4F-818E-19E0EE5FDF1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60000" y="5792400"/>
            <a:ext cx="635000" cy="660400"/>
          </a:xfrm>
          <a:prstGeom prst="rect">
            <a:avLst/>
          </a:prstGeom>
        </p:spPr>
      </p:pic>
    </p:spTree>
    <p:extLst>
      <p:ext uri="{BB962C8B-B14F-4D97-AF65-F5344CB8AC3E}">
        <p14:creationId xmlns:p14="http://schemas.microsoft.com/office/powerpoint/2010/main" val="624920186"/>
      </p:ext>
    </p:extLst>
  </p:cSld>
  <p:clrMapOvr>
    <a:masterClrMapping/>
  </p:clrMapOvr>
  <p:extLst>
    <p:ext uri="{DCECCB84-F9BA-43D5-87BE-67443E8EF086}">
      <p15:sldGuideLst xmlns:p15="http://schemas.microsoft.com/office/powerpoint/2012/main">
        <p15:guide id="1" pos="2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IA_Agenda">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84258552-1EDB-434B-862A-162D94E911C9}"/>
              </a:ext>
            </a:extLst>
          </p:cNvPr>
          <p:cNvSpPr>
            <a:spLocks noGrp="1"/>
          </p:cNvSpPr>
          <p:nvPr>
            <p:ph type="sldNum" sz="quarter" idx="4"/>
          </p:nvPr>
        </p:nvSpPr>
        <p:spPr>
          <a:xfrm>
            <a:off x="359999" y="6264872"/>
            <a:ext cx="360000" cy="360000"/>
          </a:xfrm>
          <a:prstGeom prst="rect">
            <a:avLst/>
          </a:prstGeom>
        </p:spPr>
        <p:txBody>
          <a:bodyPr vert="horz" lIns="91440" tIns="45720" rIns="91440" bIns="45720" rtlCol="0" anchor="ctr"/>
          <a:lstStyle>
            <a:lvl1pPr algn="l">
              <a:defRPr sz="800" b="0" i="0">
                <a:solidFill>
                  <a:schemeClr val="tx1"/>
                </a:solidFill>
                <a:latin typeface="Arial" panose="020B0604020202020204" pitchFamily="34" charset="0"/>
                <a:cs typeface="Arial" panose="020B0604020202020204" pitchFamily="34" charset="0"/>
              </a:defRPr>
            </a:lvl1pPr>
          </a:lstStyle>
          <a:p>
            <a:fld id="{18A41853-EF22-D446-BDBC-A7CF3FE93503}" type="slidenum">
              <a:rPr lang="en-US" smtClean="0"/>
              <a:pPr/>
              <a:t>‹#›</a:t>
            </a:fld>
            <a:endParaRPr lang="en-US" dirty="0"/>
          </a:p>
        </p:txBody>
      </p:sp>
      <p:sp>
        <p:nvSpPr>
          <p:cNvPr id="17" name="Text Placeholder 4">
            <a:extLst>
              <a:ext uri="{FF2B5EF4-FFF2-40B4-BE49-F238E27FC236}">
                <a16:creationId xmlns:a16="http://schemas.microsoft.com/office/drawing/2014/main" id="{7D3DC8F7-54F6-B642-89D7-DB5451673FF4}"/>
              </a:ext>
            </a:extLst>
          </p:cNvPr>
          <p:cNvSpPr>
            <a:spLocks noGrp="1"/>
          </p:cNvSpPr>
          <p:nvPr>
            <p:ph type="body" sz="quarter" idx="16" hasCustomPrompt="1"/>
          </p:nvPr>
        </p:nvSpPr>
        <p:spPr>
          <a:xfrm>
            <a:off x="360000" y="1800000"/>
            <a:ext cx="3600000" cy="3291177"/>
          </a:xfrm>
          <a:prstGeom prst="rect">
            <a:avLst/>
          </a:prstGeom>
        </p:spPr>
        <p:txBody>
          <a:bodyPr vert="horz">
            <a:noAutofit/>
          </a:bodyPr>
          <a:lstStyle>
            <a:lvl1pPr algn="l">
              <a:defRPr sz="1600">
                <a:solidFill>
                  <a:srgbClr val="333D47"/>
                </a:solidFill>
              </a:defRPr>
            </a:lvl1pPr>
            <a:lvl2pPr algn="l">
              <a:defRPr sz="2000">
                <a:solidFill>
                  <a:schemeClr val="accent2"/>
                </a:solidFill>
              </a:defRPr>
            </a:lvl2pPr>
            <a:lvl3pPr algn="l">
              <a:defRPr sz="2000">
                <a:solidFill>
                  <a:schemeClr val="accent2"/>
                </a:solidFill>
              </a:defRPr>
            </a:lvl3pPr>
            <a:lvl4pPr algn="l">
              <a:defRPr sz="2000">
                <a:solidFill>
                  <a:schemeClr val="accent2"/>
                </a:solidFill>
              </a:defRPr>
            </a:lvl4pPr>
            <a:lvl5pPr algn="l">
              <a:defRPr sz="2000">
                <a:solidFill>
                  <a:schemeClr val="accent2"/>
                </a:solidFill>
              </a:defRPr>
            </a:lvl5pPr>
          </a:lstStyle>
          <a:p>
            <a:pPr lvl="0"/>
            <a:r>
              <a:rPr lang="en-GB" dirty="0" err="1"/>
              <a:t>Bodycopy</a:t>
            </a:r>
            <a:r>
              <a:rPr lang="en-GB" dirty="0"/>
              <a:t> in here</a:t>
            </a:r>
            <a:endParaRPr lang="en-US" dirty="0"/>
          </a:p>
        </p:txBody>
      </p:sp>
      <p:sp>
        <p:nvSpPr>
          <p:cNvPr id="14" name="Text Placeholder 11">
            <a:extLst>
              <a:ext uri="{FF2B5EF4-FFF2-40B4-BE49-F238E27FC236}">
                <a16:creationId xmlns:a16="http://schemas.microsoft.com/office/drawing/2014/main" id="{CB847EAF-F54B-CA44-A1E3-40CA83724A77}"/>
              </a:ext>
            </a:extLst>
          </p:cNvPr>
          <p:cNvSpPr>
            <a:spLocks noGrp="1"/>
          </p:cNvSpPr>
          <p:nvPr>
            <p:ph type="body" sz="quarter" idx="10" hasCustomPrompt="1"/>
          </p:nvPr>
        </p:nvSpPr>
        <p:spPr>
          <a:xfrm>
            <a:off x="360000" y="540000"/>
            <a:ext cx="4725418" cy="1338676"/>
          </a:xfrm>
          <a:prstGeom prst="rect">
            <a:avLst/>
          </a:prstGeom>
          <a:noFill/>
        </p:spPr>
        <p:txBody>
          <a:bodyPr>
            <a:noAutofit/>
          </a:bodyPr>
          <a:lstStyle>
            <a:lvl1pPr>
              <a:lnSpc>
                <a:spcPts val="3200"/>
              </a:lnSpc>
              <a:defRPr sz="3600">
                <a:solidFill>
                  <a:srgbClr val="333D47"/>
                </a:solidFill>
              </a:defRPr>
            </a:lvl1pPr>
            <a:lvl2pPr marL="457200" indent="0">
              <a:buNone/>
              <a:defRPr/>
            </a:lvl2pPr>
          </a:lstStyle>
          <a:p>
            <a:pPr lvl="0"/>
            <a:r>
              <a:rPr lang="en-US" dirty="0"/>
              <a:t>Headline</a:t>
            </a:r>
          </a:p>
        </p:txBody>
      </p:sp>
      <p:sp>
        <p:nvSpPr>
          <p:cNvPr id="9" name="TextBox 8">
            <a:extLst>
              <a:ext uri="{FF2B5EF4-FFF2-40B4-BE49-F238E27FC236}">
                <a16:creationId xmlns:a16="http://schemas.microsoft.com/office/drawing/2014/main" id="{2DD7FE2E-1757-2F4A-A90A-4B90F3AD3A92}"/>
              </a:ext>
            </a:extLst>
          </p:cNvPr>
          <p:cNvSpPr txBox="1"/>
          <p:nvPr userDrawn="1"/>
        </p:nvSpPr>
        <p:spPr>
          <a:xfrm>
            <a:off x="-1170000" y="2440557"/>
            <a:ext cx="1052488" cy="1785104"/>
          </a:xfrm>
          <a:prstGeom prst="rect">
            <a:avLst/>
          </a:prstGeom>
          <a:solidFill>
            <a:schemeClr val="bg1"/>
          </a:solidFill>
        </p:spPr>
        <p:txBody>
          <a:bodyPr wrap="square" rtlCol="0">
            <a:spAutoFit/>
          </a:bodyPr>
          <a:lstStyle/>
          <a:p>
            <a:pPr algn="l"/>
            <a:r>
              <a:rPr lang="en-US" sz="1000" dirty="0">
                <a:solidFill>
                  <a:srgbClr val="333D47"/>
                </a:solidFill>
                <a:latin typeface="Arial" panose="020B0604020202020204" pitchFamily="34" charset="0"/>
                <a:cs typeface="Arial" panose="020B0604020202020204" pitchFamily="34" charset="0"/>
              </a:rPr>
              <a:t>The image can be replaced here and master view</a:t>
            </a:r>
          </a:p>
          <a:p>
            <a:pPr algn="l"/>
            <a:endParaRPr lang="en-US" sz="1000" dirty="0">
              <a:solidFill>
                <a:srgbClr val="333D47"/>
              </a:solidFill>
              <a:latin typeface="Arial" panose="020B0604020202020204" pitchFamily="34" charset="0"/>
              <a:cs typeface="Arial" panose="020B0604020202020204" pitchFamily="34" charset="0"/>
            </a:endParaRP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pic>
        <p:nvPicPr>
          <p:cNvPr id="11" name="Graphic 10">
            <a:extLst>
              <a:ext uri="{FF2B5EF4-FFF2-40B4-BE49-F238E27FC236}">
                <a16:creationId xmlns:a16="http://schemas.microsoft.com/office/drawing/2014/main" id="{435D8258-67D7-BE45-A92D-9D462C803EF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60000" y="5792400"/>
            <a:ext cx="635000" cy="660400"/>
          </a:xfrm>
          <a:prstGeom prst="rect">
            <a:avLst/>
          </a:prstGeom>
        </p:spPr>
      </p:pic>
      <p:sp>
        <p:nvSpPr>
          <p:cNvPr id="12" name="Freeform 11">
            <a:extLst>
              <a:ext uri="{FF2B5EF4-FFF2-40B4-BE49-F238E27FC236}">
                <a16:creationId xmlns:a16="http://schemas.microsoft.com/office/drawing/2014/main" id="{73DC69D4-F1EF-D04E-AC68-7922A91EABBE}"/>
              </a:ext>
            </a:extLst>
          </p:cNvPr>
          <p:cNvSpPr/>
          <p:nvPr userDrawn="1"/>
        </p:nvSpPr>
        <p:spPr>
          <a:xfrm>
            <a:off x="5152803" y="-697234"/>
            <a:ext cx="6489400" cy="4116774"/>
          </a:xfrm>
          <a:custGeom>
            <a:avLst/>
            <a:gdLst>
              <a:gd name="connsiteX0" fmla="*/ 75935 w 6489400"/>
              <a:gd name="connsiteY0" fmla="*/ 4002879 h 4116774"/>
              <a:gd name="connsiteX1" fmla="*/ 6489401 w 6489400"/>
              <a:gd name="connsiteY1" fmla="*/ 2077865 h 4116774"/>
              <a:gd name="connsiteX2" fmla="*/ 6119824 w 6489400"/>
              <a:gd name="connsiteY2" fmla="*/ 85635 h 4116774"/>
              <a:gd name="connsiteX3" fmla="*/ 5968634 w 6489400"/>
              <a:gd name="connsiteY3" fmla="*/ 22152 h 4116774"/>
              <a:gd name="connsiteX4" fmla="*/ 57269 w 6489400"/>
              <a:gd name="connsiteY4" fmla="*/ 3963670 h 4116774"/>
              <a:gd name="connsiteX5" fmla="*/ 12472 w 6489400"/>
              <a:gd name="connsiteY5" fmla="*/ 4116774 h 4116774"/>
              <a:gd name="connsiteX6" fmla="*/ 75935 w 6489400"/>
              <a:gd name="connsiteY6" fmla="*/ 4002879 h 4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400" h="4116774">
                <a:moveTo>
                  <a:pt x="75935" y="4002879"/>
                </a:moveTo>
                <a:lnTo>
                  <a:pt x="6489401" y="2077865"/>
                </a:lnTo>
                <a:lnTo>
                  <a:pt x="6119824" y="85635"/>
                </a:lnTo>
                <a:cubicBezTo>
                  <a:pt x="6104892" y="5348"/>
                  <a:pt x="6035830" y="-24526"/>
                  <a:pt x="5968634" y="22152"/>
                </a:cubicBezTo>
                <a:lnTo>
                  <a:pt x="57269" y="3963670"/>
                </a:lnTo>
                <a:cubicBezTo>
                  <a:pt x="1273" y="4001012"/>
                  <a:pt x="-13660" y="4064495"/>
                  <a:pt x="12472" y="4116774"/>
                </a:cubicBezTo>
                <a:cubicBezTo>
                  <a:pt x="-11793" y="4070096"/>
                  <a:pt x="12472" y="4021550"/>
                  <a:pt x="75935" y="4002879"/>
                </a:cubicBezTo>
                <a:close/>
              </a:path>
            </a:pathLst>
          </a:custGeom>
          <a:solidFill>
            <a:schemeClr val="accent1">
              <a:lumMod val="40000"/>
              <a:lumOff val="60000"/>
            </a:schemeClr>
          </a:solidFill>
          <a:ln w="1864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122B3B3-48C5-164D-B4F3-CA6CFBB177E2}"/>
              </a:ext>
            </a:extLst>
          </p:cNvPr>
          <p:cNvSpPr/>
          <p:nvPr userDrawn="1"/>
        </p:nvSpPr>
        <p:spPr>
          <a:xfrm>
            <a:off x="5152803" y="1215752"/>
            <a:ext cx="7035028" cy="5642248"/>
          </a:xfrm>
          <a:custGeom>
            <a:avLst/>
            <a:gdLst>
              <a:gd name="connsiteX0" fmla="*/ 7035028 w 7035028"/>
              <a:gd name="connsiteY0" fmla="*/ 0 h 5642248"/>
              <a:gd name="connsiteX1" fmla="*/ 7035028 w 7035028"/>
              <a:gd name="connsiteY1" fmla="*/ 2930359 h 5642248"/>
              <a:gd name="connsiteX2" fmla="*/ 7023995 w 7035028"/>
              <a:gd name="connsiteY2" fmla="*/ 2984349 h 5642248"/>
              <a:gd name="connsiteX3" fmla="*/ 6931337 w 7035028"/>
              <a:gd name="connsiteY3" fmla="*/ 3185999 h 5642248"/>
              <a:gd name="connsiteX4" fmla="*/ 5124368 w 7035028"/>
              <a:gd name="connsiteY4" fmla="*/ 5642248 h 5642248"/>
              <a:gd name="connsiteX5" fmla="*/ 3436258 w 7035028"/>
              <a:gd name="connsiteY5" fmla="*/ 5642248 h 5642248"/>
              <a:gd name="connsiteX6" fmla="*/ 34436 w 7035028"/>
              <a:gd name="connsiteY6" fmla="*/ 2239363 h 5642248"/>
              <a:gd name="connsiteX7" fmla="*/ 71766 w 7035028"/>
              <a:gd name="connsiteY7" fmla="*/ 2089992 h 564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5028" h="5642248">
                <a:moveTo>
                  <a:pt x="7035028" y="0"/>
                </a:moveTo>
                <a:lnTo>
                  <a:pt x="7035028" y="2930359"/>
                </a:lnTo>
                <a:lnTo>
                  <a:pt x="7023995" y="2984349"/>
                </a:lnTo>
                <a:cubicBezTo>
                  <a:pt x="7004133" y="3055767"/>
                  <a:pt x="6967735" y="3135587"/>
                  <a:pt x="6931337" y="3185999"/>
                </a:cubicBezTo>
                <a:lnTo>
                  <a:pt x="5124368" y="5642248"/>
                </a:lnTo>
                <a:lnTo>
                  <a:pt x="3436258" y="5642248"/>
                </a:lnTo>
                <a:lnTo>
                  <a:pt x="34436" y="2239363"/>
                </a:lnTo>
                <a:cubicBezTo>
                  <a:pt x="-23428" y="2181482"/>
                  <a:pt x="-6629" y="2114265"/>
                  <a:pt x="71766" y="2089992"/>
                </a:cubicBezTo>
                <a:close/>
              </a:path>
            </a:pathLst>
          </a:custGeom>
          <a:blipFill>
            <a:blip r:embed="rId4" cstate="screen">
              <a:extLst>
                <a:ext uri="{28A0092B-C50C-407E-A947-70E740481C1C}">
                  <a14:useLocalDpi xmlns:a14="http://schemas.microsoft.com/office/drawing/2010/main"/>
                </a:ext>
              </a:extLst>
            </a:blip>
            <a:srcRect/>
            <a:stretch>
              <a:fillRect/>
            </a:stretch>
          </a:blipFill>
          <a:ln w="18642" cap="flat">
            <a:noFill/>
            <a:prstDash val="solid"/>
            <a:miter/>
          </a:ln>
        </p:spPr>
        <p:txBody>
          <a:bodyPr wrap="square" rtlCol="0" anchor="ctr">
            <a:noAutofit/>
          </a:bodyPr>
          <a:lstStyle/>
          <a:p>
            <a:endParaRPr lang="en-US" dirty="0"/>
          </a:p>
        </p:txBody>
      </p:sp>
      <p:sp>
        <p:nvSpPr>
          <p:cNvPr id="18" name="Freeform 17">
            <a:extLst>
              <a:ext uri="{FF2B5EF4-FFF2-40B4-BE49-F238E27FC236}">
                <a16:creationId xmlns:a16="http://schemas.microsoft.com/office/drawing/2014/main" id="{234AA410-9625-F94C-9D22-5A52F391880C}"/>
              </a:ext>
            </a:extLst>
          </p:cNvPr>
          <p:cNvSpPr/>
          <p:nvPr userDrawn="1"/>
        </p:nvSpPr>
        <p:spPr>
          <a:xfrm>
            <a:off x="5130483" y="51569"/>
            <a:ext cx="4178532" cy="3392243"/>
          </a:xfrm>
          <a:custGeom>
            <a:avLst/>
            <a:gdLst>
              <a:gd name="connsiteX0" fmla="*/ 98254 w 4178532"/>
              <a:gd name="connsiteY0" fmla="*/ 3254075 h 3392243"/>
              <a:gd name="connsiteX1" fmla="*/ 4178533 w 4178532"/>
              <a:gd name="connsiteY1" fmla="*/ 2029236 h 3392243"/>
              <a:gd name="connsiteX2" fmla="*/ 1567229 w 4178532"/>
              <a:gd name="connsiteY2" fmla="*/ 27670 h 3392243"/>
              <a:gd name="connsiteX3" fmla="*/ 1388041 w 4178532"/>
              <a:gd name="connsiteY3" fmla="*/ 72481 h 3392243"/>
              <a:gd name="connsiteX4" fmla="*/ 16126 w 4178532"/>
              <a:gd name="connsiteY4" fmla="*/ 3160719 h 3392243"/>
              <a:gd name="connsiteX5" fmla="*/ 51591 w 4178532"/>
              <a:gd name="connsiteY5" fmla="*/ 3392243 h 3392243"/>
              <a:gd name="connsiteX6" fmla="*/ 98254 w 4178532"/>
              <a:gd name="connsiteY6" fmla="*/ 3254075 h 339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8532" h="3392243">
                <a:moveTo>
                  <a:pt x="98254" y="3254075"/>
                </a:moveTo>
                <a:lnTo>
                  <a:pt x="4178533" y="2029236"/>
                </a:lnTo>
                <a:lnTo>
                  <a:pt x="1567229" y="27670"/>
                </a:lnTo>
                <a:cubicBezTo>
                  <a:pt x="1501900" y="-22742"/>
                  <a:pt x="1421638" y="-2204"/>
                  <a:pt x="1388041" y="72481"/>
                </a:cubicBezTo>
                <a:lnTo>
                  <a:pt x="16126" y="3160719"/>
                </a:lnTo>
                <a:cubicBezTo>
                  <a:pt x="-15605" y="3231670"/>
                  <a:pt x="1194" y="3332495"/>
                  <a:pt x="51591" y="3392243"/>
                </a:cubicBezTo>
                <a:cubicBezTo>
                  <a:pt x="4927" y="3336229"/>
                  <a:pt x="23592" y="3276481"/>
                  <a:pt x="98254" y="3254075"/>
                </a:cubicBezTo>
                <a:close/>
              </a:path>
            </a:pathLst>
          </a:custGeom>
          <a:solidFill>
            <a:schemeClr val="accent1"/>
          </a:solidFill>
          <a:ln w="18642" cap="flat">
            <a:noFill/>
            <a:prstDash val="solid"/>
            <a:miter/>
          </a:ln>
        </p:spPr>
        <p:txBody>
          <a:bodyPr rtlCol="0" anchor="ctr"/>
          <a:lstStyle/>
          <a:p>
            <a:endParaRPr lang="en-US"/>
          </a:p>
        </p:txBody>
      </p:sp>
    </p:spTree>
    <p:extLst>
      <p:ext uri="{BB962C8B-B14F-4D97-AF65-F5344CB8AC3E}">
        <p14:creationId xmlns:p14="http://schemas.microsoft.com/office/powerpoint/2010/main" val="20616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IA Agenda_v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2D1722-8CA2-BB47-A328-C4C56AD3D8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C195474A-0DBF-F749-83CC-FAA52C968C0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6915" r="2593" b="10865"/>
          <a:stretch/>
        </p:blipFill>
        <p:spPr>
          <a:xfrm>
            <a:off x="4989685" y="-1"/>
            <a:ext cx="7202315" cy="6858001"/>
          </a:xfrm>
          <a:prstGeom prst="rect">
            <a:avLst/>
          </a:prstGeom>
        </p:spPr>
      </p:pic>
      <p:sp>
        <p:nvSpPr>
          <p:cNvPr id="32" name="Slide Number Placeholder 2">
            <a:extLst>
              <a:ext uri="{FF2B5EF4-FFF2-40B4-BE49-F238E27FC236}">
                <a16:creationId xmlns:a16="http://schemas.microsoft.com/office/drawing/2014/main" id="{527A0808-5456-6A4F-B464-C01AD04D098A}"/>
              </a:ext>
            </a:extLst>
          </p:cNvPr>
          <p:cNvSpPr>
            <a:spLocks noGrp="1"/>
          </p:cNvSpPr>
          <p:nvPr>
            <p:ph type="sldNum" sz="quarter" idx="10"/>
          </p:nvPr>
        </p:nvSpPr>
        <p:spPr>
          <a:xfrm>
            <a:off x="359999" y="6264872"/>
            <a:ext cx="360000" cy="360000"/>
          </a:xfrm>
          <a:prstGeom prst="rect">
            <a:avLst/>
          </a:prstGeom>
        </p:spPr>
        <p:txBody>
          <a:bodyPr/>
          <a:lstStyle>
            <a:lvl1pPr>
              <a:defRPr>
                <a:solidFill>
                  <a:schemeClr val="bg1"/>
                </a:solidFill>
              </a:defRPr>
            </a:lvl1pPr>
          </a:lstStyle>
          <a:p>
            <a:fld id="{18A41853-EF22-D446-BDBC-A7CF3FE93503}" type="slidenum">
              <a:rPr lang="en-US" smtClean="0"/>
              <a:pPr/>
              <a:t>‹#›</a:t>
            </a:fld>
            <a:endParaRPr lang="en-US" dirty="0"/>
          </a:p>
        </p:txBody>
      </p:sp>
      <p:sp>
        <p:nvSpPr>
          <p:cNvPr id="33" name="Slide Number Placeholder 5">
            <a:extLst>
              <a:ext uri="{FF2B5EF4-FFF2-40B4-BE49-F238E27FC236}">
                <a16:creationId xmlns:a16="http://schemas.microsoft.com/office/drawing/2014/main" id="{1283853E-070D-1A43-BCD5-A2F62A51D3F7}"/>
              </a:ext>
            </a:extLst>
          </p:cNvPr>
          <p:cNvSpPr txBox="1">
            <a:spLocks/>
          </p:cNvSpPr>
          <p:nvPr userDrawn="1"/>
        </p:nvSpPr>
        <p:spPr>
          <a:xfrm>
            <a:off x="359999" y="6264872"/>
            <a:ext cx="360000" cy="360000"/>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A41853-EF22-D446-BDBC-A7CF3FE93503}" type="slidenum">
              <a:rPr lang="en-US" smtClean="0">
                <a:solidFill>
                  <a:schemeClr val="bg1"/>
                </a:solidFill>
              </a:rPr>
              <a:pPr/>
              <a:t>‹#›</a:t>
            </a:fld>
            <a:endParaRPr lang="en-US" dirty="0">
              <a:solidFill>
                <a:schemeClr val="bg1"/>
              </a:solidFill>
            </a:endParaRPr>
          </a:p>
        </p:txBody>
      </p:sp>
      <p:sp>
        <p:nvSpPr>
          <p:cNvPr id="18" name="Text Placeholder 4">
            <a:extLst>
              <a:ext uri="{FF2B5EF4-FFF2-40B4-BE49-F238E27FC236}">
                <a16:creationId xmlns:a16="http://schemas.microsoft.com/office/drawing/2014/main" id="{D6B25584-1DDF-EF47-8AC4-BB2EA58D7506}"/>
              </a:ext>
            </a:extLst>
          </p:cNvPr>
          <p:cNvSpPr>
            <a:spLocks noGrp="1"/>
          </p:cNvSpPr>
          <p:nvPr>
            <p:ph type="body" sz="quarter" idx="16" hasCustomPrompt="1"/>
          </p:nvPr>
        </p:nvSpPr>
        <p:spPr>
          <a:xfrm>
            <a:off x="360000" y="1800000"/>
            <a:ext cx="3600000" cy="3291177"/>
          </a:xfrm>
          <a:prstGeom prst="rect">
            <a:avLst/>
          </a:prstGeom>
        </p:spPr>
        <p:txBody>
          <a:bodyPr vert="horz">
            <a:noAutofit/>
          </a:bodyPr>
          <a:lstStyle>
            <a:lvl1pPr algn="l">
              <a:defRPr sz="1600">
                <a:solidFill>
                  <a:schemeClr val="bg1"/>
                </a:solidFill>
              </a:defRPr>
            </a:lvl1pPr>
            <a:lvl2pPr algn="l">
              <a:defRPr sz="2000">
                <a:solidFill>
                  <a:schemeClr val="accent2"/>
                </a:solidFill>
              </a:defRPr>
            </a:lvl2pPr>
            <a:lvl3pPr algn="l">
              <a:defRPr sz="2000">
                <a:solidFill>
                  <a:schemeClr val="accent2"/>
                </a:solidFill>
              </a:defRPr>
            </a:lvl3pPr>
            <a:lvl4pPr algn="l">
              <a:defRPr sz="2000">
                <a:solidFill>
                  <a:schemeClr val="accent2"/>
                </a:solidFill>
              </a:defRPr>
            </a:lvl4pPr>
            <a:lvl5pPr algn="l">
              <a:defRPr sz="2000">
                <a:solidFill>
                  <a:schemeClr val="accent2"/>
                </a:solidFill>
              </a:defRPr>
            </a:lvl5pPr>
          </a:lstStyle>
          <a:p>
            <a:pPr lvl="0"/>
            <a:r>
              <a:rPr lang="en-GB" dirty="0" err="1"/>
              <a:t>Bodycopy</a:t>
            </a:r>
            <a:r>
              <a:rPr lang="en-GB" dirty="0"/>
              <a:t> in here</a:t>
            </a:r>
            <a:endParaRPr lang="en-US" dirty="0"/>
          </a:p>
        </p:txBody>
      </p:sp>
      <p:sp>
        <p:nvSpPr>
          <p:cNvPr id="22" name="Text Placeholder 11">
            <a:extLst>
              <a:ext uri="{FF2B5EF4-FFF2-40B4-BE49-F238E27FC236}">
                <a16:creationId xmlns:a16="http://schemas.microsoft.com/office/drawing/2014/main" id="{0E13B197-728E-7B47-BCF9-72C861BF32E9}"/>
              </a:ext>
            </a:extLst>
          </p:cNvPr>
          <p:cNvSpPr>
            <a:spLocks noGrp="1"/>
          </p:cNvSpPr>
          <p:nvPr>
            <p:ph type="body" sz="quarter" idx="17" hasCustomPrompt="1"/>
          </p:nvPr>
        </p:nvSpPr>
        <p:spPr>
          <a:xfrm>
            <a:off x="360000" y="540000"/>
            <a:ext cx="5558662" cy="1338676"/>
          </a:xfrm>
          <a:prstGeom prst="rect">
            <a:avLst/>
          </a:prstGeom>
          <a:noFill/>
        </p:spPr>
        <p:txBody>
          <a:bodyPr>
            <a:noAutofit/>
          </a:bodyPr>
          <a:lstStyle>
            <a:lvl1pPr>
              <a:lnSpc>
                <a:spcPts val="3200"/>
              </a:lnSpc>
              <a:defRPr sz="3600">
                <a:solidFill>
                  <a:schemeClr val="bg1"/>
                </a:solidFill>
              </a:defRPr>
            </a:lvl1pPr>
            <a:lvl2pPr marL="457200" indent="0">
              <a:buNone/>
              <a:defRPr/>
            </a:lvl2pPr>
          </a:lstStyle>
          <a:p>
            <a:pPr lvl="0"/>
            <a:r>
              <a:rPr lang="en-US" dirty="0"/>
              <a:t>Headline</a:t>
            </a:r>
          </a:p>
        </p:txBody>
      </p:sp>
      <p:sp>
        <p:nvSpPr>
          <p:cNvPr id="11" name="TextBox 10">
            <a:extLst>
              <a:ext uri="{FF2B5EF4-FFF2-40B4-BE49-F238E27FC236}">
                <a16:creationId xmlns:a16="http://schemas.microsoft.com/office/drawing/2014/main" id="{33C594C9-C0B0-9044-AE63-DB0FF9144FA7}"/>
              </a:ext>
            </a:extLst>
          </p:cNvPr>
          <p:cNvSpPr txBox="1"/>
          <p:nvPr userDrawn="1"/>
        </p:nvSpPr>
        <p:spPr>
          <a:xfrm>
            <a:off x="720000" y="6336000"/>
            <a:ext cx="5400000" cy="216000"/>
          </a:xfrm>
          <a:prstGeom prst="rect">
            <a:avLst/>
          </a:prstGeom>
          <a:noFill/>
        </p:spPr>
        <p:txBody>
          <a:bodyPr wrap="square" lIns="90000" rtlCol="0" anchor="ctr" anchorCtr="0">
            <a:spAutoFit/>
          </a:bodyPr>
          <a:lstStyle/>
          <a:p>
            <a:r>
              <a:rPr lang="en-GB" sz="800" b="0" i="0" dirty="0">
                <a:solidFill>
                  <a:schemeClr val="bg1"/>
                </a:solidFill>
                <a:latin typeface="Arial" panose="020B0604020202020204" pitchFamily="34" charset="0"/>
                <a:ea typeface="MS PGothic" pitchFamily="34" charset="-128"/>
                <a:cs typeface="Arial" panose="020B0604020202020204" pitchFamily="34" charset="0"/>
              </a:rPr>
              <a:t>AIA confidential and proprietary information. Not for distribution.  </a:t>
            </a:r>
            <a:endParaRPr lang="en-US" sz="800" b="0" i="0" dirty="0">
              <a:solidFill>
                <a:schemeClr val="bg1"/>
              </a:solidFill>
              <a:latin typeface="Arial" panose="020B0604020202020204" pitchFamily="34" charset="0"/>
              <a:cs typeface="Arial" panose="020B0604020202020204" pitchFamily="34" charset="0"/>
            </a:endParaRPr>
          </a:p>
        </p:txBody>
      </p:sp>
      <p:sp>
        <p:nvSpPr>
          <p:cNvPr id="6" name="Round Same-side Corner of Rectangle 5">
            <a:extLst>
              <a:ext uri="{FF2B5EF4-FFF2-40B4-BE49-F238E27FC236}">
                <a16:creationId xmlns:a16="http://schemas.microsoft.com/office/drawing/2014/main" id="{5F060F5B-E4AE-6A43-85B7-A06A9BA0B80C}"/>
              </a:ext>
            </a:extLst>
          </p:cNvPr>
          <p:cNvSpPr/>
          <p:nvPr userDrawn="1"/>
        </p:nvSpPr>
        <p:spPr>
          <a:xfrm rot="21158795">
            <a:off x="5218262" y="2224066"/>
            <a:ext cx="7409112" cy="4726604"/>
          </a:xfrm>
          <a:custGeom>
            <a:avLst/>
            <a:gdLst>
              <a:gd name="connsiteX0" fmla="*/ 97625 w 7372190"/>
              <a:gd name="connsiteY0" fmla="*/ 0 h 871182"/>
              <a:gd name="connsiteX1" fmla="*/ 7274565 w 7372190"/>
              <a:gd name="connsiteY1" fmla="*/ 0 h 871182"/>
              <a:gd name="connsiteX2" fmla="*/ 7372190 w 7372190"/>
              <a:gd name="connsiteY2" fmla="*/ 97625 h 871182"/>
              <a:gd name="connsiteX3" fmla="*/ 7372190 w 7372190"/>
              <a:gd name="connsiteY3" fmla="*/ 739930 h 871182"/>
              <a:gd name="connsiteX4" fmla="*/ 7240938 w 7372190"/>
              <a:gd name="connsiteY4" fmla="*/ 871182 h 871182"/>
              <a:gd name="connsiteX5" fmla="*/ 131252 w 7372190"/>
              <a:gd name="connsiteY5" fmla="*/ 871182 h 871182"/>
              <a:gd name="connsiteX6" fmla="*/ 0 w 7372190"/>
              <a:gd name="connsiteY6" fmla="*/ 739930 h 871182"/>
              <a:gd name="connsiteX7" fmla="*/ 0 w 7372190"/>
              <a:gd name="connsiteY7" fmla="*/ 97625 h 871182"/>
              <a:gd name="connsiteX8" fmla="*/ 97625 w 7372190"/>
              <a:gd name="connsiteY8" fmla="*/ 0 h 871182"/>
              <a:gd name="connsiteX0" fmla="*/ 97625 w 7372190"/>
              <a:gd name="connsiteY0" fmla="*/ 0 h 871182"/>
              <a:gd name="connsiteX1" fmla="*/ 7274565 w 7372190"/>
              <a:gd name="connsiteY1" fmla="*/ 0 h 871182"/>
              <a:gd name="connsiteX2" fmla="*/ 7372190 w 7372190"/>
              <a:gd name="connsiteY2" fmla="*/ 97625 h 871182"/>
              <a:gd name="connsiteX3" fmla="*/ 7372190 w 7372190"/>
              <a:gd name="connsiteY3" fmla="*/ 739930 h 871182"/>
              <a:gd name="connsiteX4" fmla="*/ 7240938 w 7372190"/>
              <a:gd name="connsiteY4" fmla="*/ 871182 h 871182"/>
              <a:gd name="connsiteX5" fmla="*/ 1135042 w 7372190"/>
              <a:gd name="connsiteY5" fmla="*/ 867484 h 871182"/>
              <a:gd name="connsiteX6" fmla="*/ 131252 w 7372190"/>
              <a:gd name="connsiteY6" fmla="*/ 871182 h 871182"/>
              <a:gd name="connsiteX7" fmla="*/ 0 w 7372190"/>
              <a:gd name="connsiteY7" fmla="*/ 739930 h 871182"/>
              <a:gd name="connsiteX8" fmla="*/ 0 w 7372190"/>
              <a:gd name="connsiteY8" fmla="*/ 97625 h 871182"/>
              <a:gd name="connsiteX9" fmla="*/ 97625 w 7372190"/>
              <a:gd name="connsiteY9" fmla="*/ 0 h 871182"/>
              <a:gd name="connsiteX0" fmla="*/ 97625 w 7372190"/>
              <a:gd name="connsiteY0" fmla="*/ 0 h 4578722"/>
              <a:gd name="connsiteX1" fmla="*/ 7274565 w 7372190"/>
              <a:gd name="connsiteY1" fmla="*/ 0 h 4578722"/>
              <a:gd name="connsiteX2" fmla="*/ 7372190 w 7372190"/>
              <a:gd name="connsiteY2" fmla="*/ 97625 h 4578722"/>
              <a:gd name="connsiteX3" fmla="*/ 7372190 w 7372190"/>
              <a:gd name="connsiteY3" fmla="*/ 739930 h 4578722"/>
              <a:gd name="connsiteX4" fmla="*/ 7240938 w 7372190"/>
              <a:gd name="connsiteY4" fmla="*/ 871182 h 4578722"/>
              <a:gd name="connsiteX5" fmla="*/ 2810971 w 7372190"/>
              <a:gd name="connsiteY5" fmla="*/ 4578722 h 4578722"/>
              <a:gd name="connsiteX6" fmla="*/ 131252 w 7372190"/>
              <a:gd name="connsiteY6" fmla="*/ 871182 h 4578722"/>
              <a:gd name="connsiteX7" fmla="*/ 0 w 7372190"/>
              <a:gd name="connsiteY7" fmla="*/ 739930 h 4578722"/>
              <a:gd name="connsiteX8" fmla="*/ 0 w 7372190"/>
              <a:gd name="connsiteY8" fmla="*/ 97625 h 4578722"/>
              <a:gd name="connsiteX9" fmla="*/ 97625 w 7372190"/>
              <a:gd name="connsiteY9" fmla="*/ 0 h 4578722"/>
              <a:gd name="connsiteX0" fmla="*/ 97625 w 7372190"/>
              <a:gd name="connsiteY0" fmla="*/ 0 h 4578722"/>
              <a:gd name="connsiteX1" fmla="*/ 7274565 w 7372190"/>
              <a:gd name="connsiteY1" fmla="*/ 0 h 4578722"/>
              <a:gd name="connsiteX2" fmla="*/ 7372190 w 7372190"/>
              <a:gd name="connsiteY2" fmla="*/ 97625 h 4578722"/>
              <a:gd name="connsiteX3" fmla="*/ 7372190 w 7372190"/>
              <a:gd name="connsiteY3" fmla="*/ 739930 h 4578722"/>
              <a:gd name="connsiteX4" fmla="*/ 7240938 w 7372190"/>
              <a:gd name="connsiteY4" fmla="*/ 871182 h 4578722"/>
              <a:gd name="connsiteX5" fmla="*/ 3735895 w 7372190"/>
              <a:gd name="connsiteY5" fmla="*/ 3808263 h 4578722"/>
              <a:gd name="connsiteX6" fmla="*/ 2810971 w 7372190"/>
              <a:gd name="connsiteY6" fmla="*/ 4578722 h 4578722"/>
              <a:gd name="connsiteX7" fmla="*/ 131252 w 7372190"/>
              <a:gd name="connsiteY7" fmla="*/ 871182 h 4578722"/>
              <a:gd name="connsiteX8" fmla="*/ 0 w 7372190"/>
              <a:gd name="connsiteY8" fmla="*/ 739930 h 4578722"/>
              <a:gd name="connsiteX9" fmla="*/ 0 w 7372190"/>
              <a:gd name="connsiteY9" fmla="*/ 97625 h 4578722"/>
              <a:gd name="connsiteX10" fmla="*/ 97625 w 7372190"/>
              <a:gd name="connsiteY10" fmla="*/ 0 h 4578722"/>
              <a:gd name="connsiteX0" fmla="*/ 97625 w 7372190"/>
              <a:gd name="connsiteY0" fmla="*/ 0 h 4695083"/>
              <a:gd name="connsiteX1" fmla="*/ 7274565 w 7372190"/>
              <a:gd name="connsiteY1" fmla="*/ 0 h 4695083"/>
              <a:gd name="connsiteX2" fmla="*/ 7372190 w 7372190"/>
              <a:gd name="connsiteY2" fmla="*/ 97625 h 4695083"/>
              <a:gd name="connsiteX3" fmla="*/ 7372190 w 7372190"/>
              <a:gd name="connsiteY3" fmla="*/ 739930 h 4695083"/>
              <a:gd name="connsiteX4" fmla="*/ 7240938 w 7372190"/>
              <a:gd name="connsiteY4" fmla="*/ 871182 h 4695083"/>
              <a:gd name="connsiteX5" fmla="*/ 4211091 w 7372190"/>
              <a:gd name="connsiteY5" fmla="*/ 4695083 h 4695083"/>
              <a:gd name="connsiteX6" fmla="*/ 2810971 w 7372190"/>
              <a:gd name="connsiteY6" fmla="*/ 4578722 h 4695083"/>
              <a:gd name="connsiteX7" fmla="*/ 131252 w 7372190"/>
              <a:gd name="connsiteY7" fmla="*/ 871182 h 4695083"/>
              <a:gd name="connsiteX8" fmla="*/ 0 w 7372190"/>
              <a:gd name="connsiteY8" fmla="*/ 739930 h 4695083"/>
              <a:gd name="connsiteX9" fmla="*/ 0 w 7372190"/>
              <a:gd name="connsiteY9" fmla="*/ 97625 h 4695083"/>
              <a:gd name="connsiteX10" fmla="*/ 97625 w 7372190"/>
              <a:gd name="connsiteY10" fmla="*/ 0 h 4695083"/>
              <a:gd name="connsiteX0" fmla="*/ 97625 w 7372190"/>
              <a:gd name="connsiteY0" fmla="*/ 0 h 4695083"/>
              <a:gd name="connsiteX1" fmla="*/ 7274565 w 7372190"/>
              <a:gd name="connsiteY1" fmla="*/ 0 h 4695083"/>
              <a:gd name="connsiteX2" fmla="*/ 7372190 w 7372190"/>
              <a:gd name="connsiteY2" fmla="*/ 97625 h 4695083"/>
              <a:gd name="connsiteX3" fmla="*/ 7240938 w 7372190"/>
              <a:gd name="connsiteY3" fmla="*/ 871182 h 4695083"/>
              <a:gd name="connsiteX4" fmla="*/ 4211091 w 7372190"/>
              <a:gd name="connsiteY4" fmla="*/ 4695083 h 4695083"/>
              <a:gd name="connsiteX5" fmla="*/ 2810971 w 7372190"/>
              <a:gd name="connsiteY5" fmla="*/ 4578722 h 4695083"/>
              <a:gd name="connsiteX6" fmla="*/ 131252 w 7372190"/>
              <a:gd name="connsiteY6" fmla="*/ 871182 h 4695083"/>
              <a:gd name="connsiteX7" fmla="*/ 0 w 7372190"/>
              <a:gd name="connsiteY7" fmla="*/ 739930 h 4695083"/>
              <a:gd name="connsiteX8" fmla="*/ 0 w 7372190"/>
              <a:gd name="connsiteY8" fmla="*/ 97625 h 4695083"/>
              <a:gd name="connsiteX9" fmla="*/ 97625 w 7372190"/>
              <a:gd name="connsiteY9" fmla="*/ 0 h 4695083"/>
              <a:gd name="connsiteX0" fmla="*/ 97625 w 7372190"/>
              <a:gd name="connsiteY0" fmla="*/ 0 h 4695083"/>
              <a:gd name="connsiteX1" fmla="*/ 7274565 w 7372190"/>
              <a:gd name="connsiteY1" fmla="*/ 0 h 4695083"/>
              <a:gd name="connsiteX2" fmla="*/ 7372190 w 7372190"/>
              <a:gd name="connsiteY2" fmla="*/ 97625 h 4695083"/>
              <a:gd name="connsiteX3" fmla="*/ 7240938 w 7372190"/>
              <a:gd name="connsiteY3" fmla="*/ 871182 h 4695083"/>
              <a:gd name="connsiteX4" fmla="*/ 4211091 w 7372190"/>
              <a:gd name="connsiteY4" fmla="*/ 4695083 h 4695083"/>
              <a:gd name="connsiteX5" fmla="*/ 2810971 w 7372190"/>
              <a:gd name="connsiteY5" fmla="*/ 4578722 h 4695083"/>
              <a:gd name="connsiteX6" fmla="*/ 235523 w 7372190"/>
              <a:gd name="connsiteY6" fmla="*/ 1071298 h 4695083"/>
              <a:gd name="connsiteX7" fmla="*/ 0 w 7372190"/>
              <a:gd name="connsiteY7" fmla="*/ 739930 h 4695083"/>
              <a:gd name="connsiteX8" fmla="*/ 0 w 7372190"/>
              <a:gd name="connsiteY8" fmla="*/ 97625 h 4695083"/>
              <a:gd name="connsiteX9" fmla="*/ 97625 w 7372190"/>
              <a:gd name="connsiteY9" fmla="*/ 0 h 4695083"/>
              <a:gd name="connsiteX0" fmla="*/ 97625 w 7372190"/>
              <a:gd name="connsiteY0" fmla="*/ 0 h 4695083"/>
              <a:gd name="connsiteX1" fmla="*/ 7274565 w 7372190"/>
              <a:gd name="connsiteY1" fmla="*/ 0 h 4695083"/>
              <a:gd name="connsiteX2" fmla="*/ 7372190 w 7372190"/>
              <a:gd name="connsiteY2" fmla="*/ 97625 h 4695083"/>
              <a:gd name="connsiteX3" fmla="*/ 7240938 w 7372190"/>
              <a:gd name="connsiteY3" fmla="*/ 871182 h 4695083"/>
              <a:gd name="connsiteX4" fmla="*/ 4211091 w 7372190"/>
              <a:gd name="connsiteY4" fmla="*/ 4695083 h 4695083"/>
              <a:gd name="connsiteX5" fmla="*/ 2810971 w 7372190"/>
              <a:gd name="connsiteY5" fmla="*/ 4578722 h 4695083"/>
              <a:gd name="connsiteX6" fmla="*/ 235523 w 7372190"/>
              <a:gd name="connsiteY6" fmla="*/ 1071298 h 4695083"/>
              <a:gd name="connsiteX7" fmla="*/ 0 w 7372190"/>
              <a:gd name="connsiteY7" fmla="*/ 739930 h 4695083"/>
              <a:gd name="connsiteX8" fmla="*/ 0 w 7372190"/>
              <a:gd name="connsiteY8" fmla="*/ 97625 h 4695083"/>
              <a:gd name="connsiteX9" fmla="*/ 97625 w 7372190"/>
              <a:gd name="connsiteY9" fmla="*/ 0 h 4695083"/>
              <a:gd name="connsiteX0" fmla="*/ 97625 w 7372190"/>
              <a:gd name="connsiteY0" fmla="*/ 0 h 4695083"/>
              <a:gd name="connsiteX1" fmla="*/ 7274565 w 7372190"/>
              <a:gd name="connsiteY1" fmla="*/ 0 h 4695083"/>
              <a:gd name="connsiteX2" fmla="*/ 7372190 w 7372190"/>
              <a:gd name="connsiteY2" fmla="*/ 97625 h 4695083"/>
              <a:gd name="connsiteX3" fmla="*/ 7240938 w 7372190"/>
              <a:gd name="connsiteY3" fmla="*/ 871182 h 4695083"/>
              <a:gd name="connsiteX4" fmla="*/ 4211091 w 7372190"/>
              <a:gd name="connsiteY4" fmla="*/ 4695083 h 4695083"/>
              <a:gd name="connsiteX5" fmla="*/ 2810971 w 7372190"/>
              <a:gd name="connsiteY5" fmla="*/ 4578722 h 4695083"/>
              <a:gd name="connsiteX6" fmla="*/ 449988 w 7372190"/>
              <a:gd name="connsiteY6" fmla="*/ 1381791 h 4695083"/>
              <a:gd name="connsiteX7" fmla="*/ 0 w 7372190"/>
              <a:gd name="connsiteY7" fmla="*/ 739930 h 4695083"/>
              <a:gd name="connsiteX8" fmla="*/ 0 w 7372190"/>
              <a:gd name="connsiteY8" fmla="*/ 97625 h 4695083"/>
              <a:gd name="connsiteX9" fmla="*/ 97625 w 7372190"/>
              <a:gd name="connsiteY9" fmla="*/ 0 h 4695083"/>
              <a:gd name="connsiteX0" fmla="*/ 97625 w 7372190"/>
              <a:gd name="connsiteY0" fmla="*/ 0 h 4695083"/>
              <a:gd name="connsiteX1" fmla="*/ 7274565 w 7372190"/>
              <a:gd name="connsiteY1" fmla="*/ 0 h 4695083"/>
              <a:gd name="connsiteX2" fmla="*/ 7372190 w 7372190"/>
              <a:gd name="connsiteY2" fmla="*/ 97625 h 4695083"/>
              <a:gd name="connsiteX3" fmla="*/ 7240938 w 7372190"/>
              <a:gd name="connsiteY3" fmla="*/ 871182 h 4695083"/>
              <a:gd name="connsiteX4" fmla="*/ 4211091 w 7372190"/>
              <a:gd name="connsiteY4" fmla="*/ 4695083 h 4695083"/>
              <a:gd name="connsiteX5" fmla="*/ 2810971 w 7372190"/>
              <a:gd name="connsiteY5" fmla="*/ 4578722 h 4695083"/>
              <a:gd name="connsiteX6" fmla="*/ 449988 w 7372190"/>
              <a:gd name="connsiteY6" fmla="*/ 1381791 h 4695083"/>
              <a:gd name="connsiteX7" fmla="*/ 0 w 7372190"/>
              <a:gd name="connsiteY7" fmla="*/ 739930 h 4695083"/>
              <a:gd name="connsiteX8" fmla="*/ 0 w 7372190"/>
              <a:gd name="connsiteY8" fmla="*/ 97625 h 4695083"/>
              <a:gd name="connsiteX9" fmla="*/ 97625 w 7372190"/>
              <a:gd name="connsiteY9" fmla="*/ 0 h 4695083"/>
              <a:gd name="connsiteX0" fmla="*/ 134237 w 7408802"/>
              <a:gd name="connsiteY0" fmla="*/ 0 h 4695083"/>
              <a:gd name="connsiteX1" fmla="*/ 7311177 w 7408802"/>
              <a:gd name="connsiteY1" fmla="*/ 0 h 4695083"/>
              <a:gd name="connsiteX2" fmla="*/ 7408802 w 7408802"/>
              <a:gd name="connsiteY2" fmla="*/ 97625 h 4695083"/>
              <a:gd name="connsiteX3" fmla="*/ 7277550 w 7408802"/>
              <a:gd name="connsiteY3" fmla="*/ 871182 h 4695083"/>
              <a:gd name="connsiteX4" fmla="*/ 4247703 w 7408802"/>
              <a:gd name="connsiteY4" fmla="*/ 4695083 h 4695083"/>
              <a:gd name="connsiteX5" fmla="*/ 2847583 w 7408802"/>
              <a:gd name="connsiteY5" fmla="*/ 4578722 h 4695083"/>
              <a:gd name="connsiteX6" fmla="*/ 486600 w 7408802"/>
              <a:gd name="connsiteY6" fmla="*/ 1381791 h 4695083"/>
              <a:gd name="connsiteX7" fmla="*/ 0 w 7408802"/>
              <a:gd name="connsiteY7" fmla="*/ 672985 h 4695083"/>
              <a:gd name="connsiteX8" fmla="*/ 36612 w 7408802"/>
              <a:gd name="connsiteY8" fmla="*/ 97625 h 4695083"/>
              <a:gd name="connsiteX9" fmla="*/ 134237 w 7408802"/>
              <a:gd name="connsiteY9" fmla="*/ 0 h 4695083"/>
              <a:gd name="connsiteX0" fmla="*/ 134237 w 7408802"/>
              <a:gd name="connsiteY0" fmla="*/ 0 h 4695083"/>
              <a:gd name="connsiteX1" fmla="*/ 7311177 w 7408802"/>
              <a:gd name="connsiteY1" fmla="*/ 0 h 4695083"/>
              <a:gd name="connsiteX2" fmla="*/ 7408802 w 7408802"/>
              <a:gd name="connsiteY2" fmla="*/ 97625 h 4695083"/>
              <a:gd name="connsiteX3" fmla="*/ 7277550 w 7408802"/>
              <a:gd name="connsiteY3" fmla="*/ 871182 h 4695083"/>
              <a:gd name="connsiteX4" fmla="*/ 4247703 w 7408802"/>
              <a:gd name="connsiteY4" fmla="*/ 4695083 h 4695083"/>
              <a:gd name="connsiteX5" fmla="*/ 2847583 w 7408802"/>
              <a:gd name="connsiteY5" fmla="*/ 4578722 h 4695083"/>
              <a:gd name="connsiteX6" fmla="*/ 486600 w 7408802"/>
              <a:gd name="connsiteY6" fmla="*/ 1381791 h 4695083"/>
              <a:gd name="connsiteX7" fmla="*/ 0 w 7408802"/>
              <a:gd name="connsiteY7" fmla="*/ 672985 h 4695083"/>
              <a:gd name="connsiteX8" fmla="*/ 17407 w 7408802"/>
              <a:gd name="connsiteY8" fmla="*/ 202617 h 4695083"/>
              <a:gd name="connsiteX9" fmla="*/ 134237 w 7408802"/>
              <a:gd name="connsiteY9" fmla="*/ 0 h 4695083"/>
              <a:gd name="connsiteX0" fmla="*/ 190592 w 7408802"/>
              <a:gd name="connsiteY0" fmla="*/ 1617 h 4695083"/>
              <a:gd name="connsiteX1" fmla="*/ 7311177 w 7408802"/>
              <a:gd name="connsiteY1" fmla="*/ 0 h 4695083"/>
              <a:gd name="connsiteX2" fmla="*/ 7408802 w 7408802"/>
              <a:gd name="connsiteY2" fmla="*/ 97625 h 4695083"/>
              <a:gd name="connsiteX3" fmla="*/ 7277550 w 7408802"/>
              <a:gd name="connsiteY3" fmla="*/ 871182 h 4695083"/>
              <a:gd name="connsiteX4" fmla="*/ 4247703 w 7408802"/>
              <a:gd name="connsiteY4" fmla="*/ 4695083 h 4695083"/>
              <a:gd name="connsiteX5" fmla="*/ 2847583 w 7408802"/>
              <a:gd name="connsiteY5" fmla="*/ 4578722 h 4695083"/>
              <a:gd name="connsiteX6" fmla="*/ 486600 w 7408802"/>
              <a:gd name="connsiteY6" fmla="*/ 1381791 h 4695083"/>
              <a:gd name="connsiteX7" fmla="*/ 0 w 7408802"/>
              <a:gd name="connsiteY7" fmla="*/ 672985 h 4695083"/>
              <a:gd name="connsiteX8" fmla="*/ 17407 w 7408802"/>
              <a:gd name="connsiteY8" fmla="*/ 202617 h 4695083"/>
              <a:gd name="connsiteX9" fmla="*/ 190592 w 7408802"/>
              <a:gd name="connsiteY9" fmla="*/ 1617 h 4695083"/>
              <a:gd name="connsiteX0" fmla="*/ 190592 w 7408802"/>
              <a:gd name="connsiteY0" fmla="*/ 1617 h 4695083"/>
              <a:gd name="connsiteX1" fmla="*/ 7311177 w 7408802"/>
              <a:gd name="connsiteY1" fmla="*/ 0 h 4695083"/>
              <a:gd name="connsiteX2" fmla="*/ 7408802 w 7408802"/>
              <a:gd name="connsiteY2" fmla="*/ 97625 h 4695083"/>
              <a:gd name="connsiteX3" fmla="*/ 7277550 w 7408802"/>
              <a:gd name="connsiteY3" fmla="*/ 871182 h 4695083"/>
              <a:gd name="connsiteX4" fmla="*/ 4247703 w 7408802"/>
              <a:gd name="connsiteY4" fmla="*/ 4695083 h 4695083"/>
              <a:gd name="connsiteX5" fmla="*/ 2847583 w 7408802"/>
              <a:gd name="connsiteY5" fmla="*/ 4578722 h 4695083"/>
              <a:gd name="connsiteX6" fmla="*/ 486600 w 7408802"/>
              <a:gd name="connsiteY6" fmla="*/ 1381791 h 4695083"/>
              <a:gd name="connsiteX7" fmla="*/ 0 w 7408802"/>
              <a:gd name="connsiteY7" fmla="*/ 672985 h 4695083"/>
              <a:gd name="connsiteX8" fmla="*/ 25305 w 7408802"/>
              <a:gd name="connsiteY8" fmla="*/ 141417 h 4695083"/>
              <a:gd name="connsiteX9" fmla="*/ 190592 w 7408802"/>
              <a:gd name="connsiteY9" fmla="*/ 1617 h 4695083"/>
              <a:gd name="connsiteX0" fmla="*/ 190993 w 7409203"/>
              <a:gd name="connsiteY0" fmla="*/ 1617 h 4695083"/>
              <a:gd name="connsiteX1" fmla="*/ 7311578 w 7409203"/>
              <a:gd name="connsiteY1" fmla="*/ 0 h 4695083"/>
              <a:gd name="connsiteX2" fmla="*/ 7409203 w 7409203"/>
              <a:gd name="connsiteY2" fmla="*/ 97625 h 4695083"/>
              <a:gd name="connsiteX3" fmla="*/ 7277951 w 7409203"/>
              <a:gd name="connsiteY3" fmla="*/ 871182 h 4695083"/>
              <a:gd name="connsiteX4" fmla="*/ 4248104 w 7409203"/>
              <a:gd name="connsiteY4" fmla="*/ 4695083 h 4695083"/>
              <a:gd name="connsiteX5" fmla="*/ 2847984 w 7409203"/>
              <a:gd name="connsiteY5" fmla="*/ 4578722 h 4695083"/>
              <a:gd name="connsiteX6" fmla="*/ 487001 w 7409203"/>
              <a:gd name="connsiteY6" fmla="*/ 1381791 h 4695083"/>
              <a:gd name="connsiteX7" fmla="*/ 401 w 7409203"/>
              <a:gd name="connsiteY7" fmla="*/ 672985 h 4695083"/>
              <a:gd name="connsiteX8" fmla="*/ 25706 w 7409203"/>
              <a:gd name="connsiteY8" fmla="*/ 141417 h 4695083"/>
              <a:gd name="connsiteX9" fmla="*/ 190993 w 7409203"/>
              <a:gd name="connsiteY9" fmla="*/ 1617 h 4695083"/>
              <a:gd name="connsiteX0" fmla="*/ 190993 w 7409203"/>
              <a:gd name="connsiteY0" fmla="*/ 1617 h 4695083"/>
              <a:gd name="connsiteX1" fmla="*/ 7311578 w 7409203"/>
              <a:gd name="connsiteY1" fmla="*/ 0 h 4695083"/>
              <a:gd name="connsiteX2" fmla="*/ 7409203 w 7409203"/>
              <a:gd name="connsiteY2" fmla="*/ 97625 h 4695083"/>
              <a:gd name="connsiteX3" fmla="*/ 7277951 w 7409203"/>
              <a:gd name="connsiteY3" fmla="*/ 871182 h 4695083"/>
              <a:gd name="connsiteX4" fmla="*/ 4248104 w 7409203"/>
              <a:gd name="connsiteY4" fmla="*/ 4695083 h 4695083"/>
              <a:gd name="connsiteX5" fmla="*/ 2847984 w 7409203"/>
              <a:gd name="connsiteY5" fmla="*/ 4578722 h 4695083"/>
              <a:gd name="connsiteX6" fmla="*/ 487001 w 7409203"/>
              <a:gd name="connsiteY6" fmla="*/ 1381791 h 4695083"/>
              <a:gd name="connsiteX7" fmla="*/ 401 w 7409203"/>
              <a:gd name="connsiteY7" fmla="*/ 672985 h 4695083"/>
              <a:gd name="connsiteX8" fmla="*/ 25706 w 7409203"/>
              <a:gd name="connsiteY8" fmla="*/ 141417 h 4695083"/>
              <a:gd name="connsiteX9" fmla="*/ 190993 w 7409203"/>
              <a:gd name="connsiteY9" fmla="*/ 1617 h 4695083"/>
              <a:gd name="connsiteX0" fmla="*/ 190993 w 7409203"/>
              <a:gd name="connsiteY0" fmla="*/ 1617 h 4695083"/>
              <a:gd name="connsiteX1" fmla="*/ 7311578 w 7409203"/>
              <a:gd name="connsiteY1" fmla="*/ 0 h 4695083"/>
              <a:gd name="connsiteX2" fmla="*/ 7409203 w 7409203"/>
              <a:gd name="connsiteY2" fmla="*/ 97625 h 4695083"/>
              <a:gd name="connsiteX3" fmla="*/ 7277951 w 7409203"/>
              <a:gd name="connsiteY3" fmla="*/ 871182 h 4695083"/>
              <a:gd name="connsiteX4" fmla="*/ 4248104 w 7409203"/>
              <a:gd name="connsiteY4" fmla="*/ 4695083 h 4695083"/>
              <a:gd name="connsiteX5" fmla="*/ 2847984 w 7409203"/>
              <a:gd name="connsiteY5" fmla="*/ 4578722 h 4695083"/>
              <a:gd name="connsiteX6" fmla="*/ 487001 w 7409203"/>
              <a:gd name="connsiteY6" fmla="*/ 1381791 h 4695083"/>
              <a:gd name="connsiteX7" fmla="*/ 401 w 7409203"/>
              <a:gd name="connsiteY7" fmla="*/ 672985 h 4695083"/>
              <a:gd name="connsiteX8" fmla="*/ 25706 w 7409203"/>
              <a:gd name="connsiteY8" fmla="*/ 141417 h 4695083"/>
              <a:gd name="connsiteX9" fmla="*/ 190993 w 7409203"/>
              <a:gd name="connsiteY9" fmla="*/ 1617 h 4695083"/>
              <a:gd name="connsiteX0" fmla="*/ 190965 w 7409175"/>
              <a:gd name="connsiteY0" fmla="*/ 1617 h 4695083"/>
              <a:gd name="connsiteX1" fmla="*/ 7311550 w 7409175"/>
              <a:gd name="connsiteY1" fmla="*/ 0 h 4695083"/>
              <a:gd name="connsiteX2" fmla="*/ 7409175 w 7409175"/>
              <a:gd name="connsiteY2" fmla="*/ 97625 h 4695083"/>
              <a:gd name="connsiteX3" fmla="*/ 7277923 w 7409175"/>
              <a:gd name="connsiteY3" fmla="*/ 871182 h 4695083"/>
              <a:gd name="connsiteX4" fmla="*/ 4248076 w 7409175"/>
              <a:gd name="connsiteY4" fmla="*/ 4695083 h 4695083"/>
              <a:gd name="connsiteX5" fmla="*/ 2847956 w 7409175"/>
              <a:gd name="connsiteY5" fmla="*/ 4578722 h 4695083"/>
              <a:gd name="connsiteX6" fmla="*/ 486973 w 7409175"/>
              <a:gd name="connsiteY6" fmla="*/ 1381791 h 4695083"/>
              <a:gd name="connsiteX7" fmla="*/ 373 w 7409175"/>
              <a:gd name="connsiteY7" fmla="*/ 672985 h 4695083"/>
              <a:gd name="connsiteX8" fmla="*/ 25678 w 7409175"/>
              <a:gd name="connsiteY8" fmla="*/ 141417 h 4695083"/>
              <a:gd name="connsiteX9" fmla="*/ 190965 w 7409175"/>
              <a:gd name="connsiteY9" fmla="*/ 1617 h 4695083"/>
              <a:gd name="connsiteX0" fmla="*/ 190921 w 7409131"/>
              <a:gd name="connsiteY0" fmla="*/ 1617 h 4695083"/>
              <a:gd name="connsiteX1" fmla="*/ 7311506 w 7409131"/>
              <a:gd name="connsiteY1" fmla="*/ 0 h 4695083"/>
              <a:gd name="connsiteX2" fmla="*/ 7409131 w 7409131"/>
              <a:gd name="connsiteY2" fmla="*/ 97625 h 4695083"/>
              <a:gd name="connsiteX3" fmla="*/ 7277879 w 7409131"/>
              <a:gd name="connsiteY3" fmla="*/ 871182 h 4695083"/>
              <a:gd name="connsiteX4" fmla="*/ 4248032 w 7409131"/>
              <a:gd name="connsiteY4" fmla="*/ 4695083 h 4695083"/>
              <a:gd name="connsiteX5" fmla="*/ 2847912 w 7409131"/>
              <a:gd name="connsiteY5" fmla="*/ 4578722 h 4695083"/>
              <a:gd name="connsiteX6" fmla="*/ 537360 w 7409131"/>
              <a:gd name="connsiteY6" fmla="*/ 1473144 h 4695083"/>
              <a:gd name="connsiteX7" fmla="*/ 329 w 7409131"/>
              <a:gd name="connsiteY7" fmla="*/ 672985 h 4695083"/>
              <a:gd name="connsiteX8" fmla="*/ 25634 w 7409131"/>
              <a:gd name="connsiteY8" fmla="*/ 141417 h 4695083"/>
              <a:gd name="connsiteX9" fmla="*/ 190921 w 7409131"/>
              <a:gd name="connsiteY9" fmla="*/ 1617 h 4695083"/>
              <a:gd name="connsiteX0" fmla="*/ 190902 w 7409112"/>
              <a:gd name="connsiteY0" fmla="*/ 1617 h 4695083"/>
              <a:gd name="connsiteX1" fmla="*/ 7311487 w 7409112"/>
              <a:gd name="connsiteY1" fmla="*/ 0 h 4695083"/>
              <a:gd name="connsiteX2" fmla="*/ 7409112 w 7409112"/>
              <a:gd name="connsiteY2" fmla="*/ 97625 h 4695083"/>
              <a:gd name="connsiteX3" fmla="*/ 7277860 w 7409112"/>
              <a:gd name="connsiteY3" fmla="*/ 871182 h 4695083"/>
              <a:gd name="connsiteX4" fmla="*/ 4248013 w 7409112"/>
              <a:gd name="connsiteY4" fmla="*/ 4695083 h 4695083"/>
              <a:gd name="connsiteX5" fmla="*/ 2847893 w 7409112"/>
              <a:gd name="connsiteY5" fmla="*/ 4578722 h 4695083"/>
              <a:gd name="connsiteX6" fmla="*/ 562317 w 7409112"/>
              <a:gd name="connsiteY6" fmla="*/ 1530284 h 4695083"/>
              <a:gd name="connsiteX7" fmla="*/ 310 w 7409112"/>
              <a:gd name="connsiteY7" fmla="*/ 672985 h 4695083"/>
              <a:gd name="connsiteX8" fmla="*/ 25615 w 7409112"/>
              <a:gd name="connsiteY8" fmla="*/ 141417 h 4695083"/>
              <a:gd name="connsiteX9" fmla="*/ 190902 w 7409112"/>
              <a:gd name="connsiteY9" fmla="*/ 1617 h 4695083"/>
              <a:gd name="connsiteX0" fmla="*/ 190902 w 7409112"/>
              <a:gd name="connsiteY0" fmla="*/ 1617 h 4695083"/>
              <a:gd name="connsiteX1" fmla="*/ 7311487 w 7409112"/>
              <a:gd name="connsiteY1" fmla="*/ 0 h 4695083"/>
              <a:gd name="connsiteX2" fmla="*/ 7409112 w 7409112"/>
              <a:gd name="connsiteY2" fmla="*/ 97625 h 4695083"/>
              <a:gd name="connsiteX3" fmla="*/ 7277860 w 7409112"/>
              <a:gd name="connsiteY3" fmla="*/ 871182 h 4695083"/>
              <a:gd name="connsiteX4" fmla="*/ 4248013 w 7409112"/>
              <a:gd name="connsiteY4" fmla="*/ 4695083 h 4695083"/>
              <a:gd name="connsiteX5" fmla="*/ 2824798 w 7409112"/>
              <a:gd name="connsiteY5" fmla="*/ 4548782 h 4695083"/>
              <a:gd name="connsiteX6" fmla="*/ 562317 w 7409112"/>
              <a:gd name="connsiteY6" fmla="*/ 1530284 h 4695083"/>
              <a:gd name="connsiteX7" fmla="*/ 310 w 7409112"/>
              <a:gd name="connsiteY7" fmla="*/ 672985 h 4695083"/>
              <a:gd name="connsiteX8" fmla="*/ 25615 w 7409112"/>
              <a:gd name="connsiteY8" fmla="*/ 141417 h 4695083"/>
              <a:gd name="connsiteX9" fmla="*/ 190902 w 7409112"/>
              <a:gd name="connsiteY9" fmla="*/ 1617 h 4695083"/>
              <a:gd name="connsiteX0" fmla="*/ 190902 w 7409112"/>
              <a:gd name="connsiteY0" fmla="*/ 1617 h 4720231"/>
              <a:gd name="connsiteX1" fmla="*/ 7311487 w 7409112"/>
              <a:gd name="connsiteY1" fmla="*/ 0 h 4720231"/>
              <a:gd name="connsiteX2" fmla="*/ 7409112 w 7409112"/>
              <a:gd name="connsiteY2" fmla="*/ 97625 h 4720231"/>
              <a:gd name="connsiteX3" fmla="*/ 7277860 w 7409112"/>
              <a:gd name="connsiteY3" fmla="*/ 871182 h 4720231"/>
              <a:gd name="connsiteX4" fmla="*/ 4233984 w 7409112"/>
              <a:gd name="connsiteY4" fmla="*/ 4720231 h 4720231"/>
              <a:gd name="connsiteX5" fmla="*/ 2824798 w 7409112"/>
              <a:gd name="connsiteY5" fmla="*/ 4548782 h 4720231"/>
              <a:gd name="connsiteX6" fmla="*/ 562317 w 7409112"/>
              <a:gd name="connsiteY6" fmla="*/ 1530284 h 4720231"/>
              <a:gd name="connsiteX7" fmla="*/ 310 w 7409112"/>
              <a:gd name="connsiteY7" fmla="*/ 672985 h 4720231"/>
              <a:gd name="connsiteX8" fmla="*/ 25615 w 7409112"/>
              <a:gd name="connsiteY8" fmla="*/ 141417 h 4720231"/>
              <a:gd name="connsiteX9" fmla="*/ 190902 w 7409112"/>
              <a:gd name="connsiteY9" fmla="*/ 1617 h 4720231"/>
              <a:gd name="connsiteX0" fmla="*/ 190902 w 7409112"/>
              <a:gd name="connsiteY0" fmla="*/ 1617 h 4720231"/>
              <a:gd name="connsiteX1" fmla="*/ 7311487 w 7409112"/>
              <a:gd name="connsiteY1" fmla="*/ 0 h 4720231"/>
              <a:gd name="connsiteX2" fmla="*/ 7409112 w 7409112"/>
              <a:gd name="connsiteY2" fmla="*/ 97625 h 4720231"/>
              <a:gd name="connsiteX3" fmla="*/ 7232523 w 7409112"/>
              <a:gd name="connsiteY3" fmla="*/ 930033 h 4720231"/>
              <a:gd name="connsiteX4" fmla="*/ 4233984 w 7409112"/>
              <a:gd name="connsiteY4" fmla="*/ 4720231 h 4720231"/>
              <a:gd name="connsiteX5" fmla="*/ 2824798 w 7409112"/>
              <a:gd name="connsiteY5" fmla="*/ 4548782 h 4720231"/>
              <a:gd name="connsiteX6" fmla="*/ 562317 w 7409112"/>
              <a:gd name="connsiteY6" fmla="*/ 1530284 h 4720231"/>
              <a:gd name="connsiteX7" fmla="*/ 310 w 7409112"/>
              <a:gd name="connsiteY7" fmla="*/ 672985 h 4720231"/>
              <a:gd name="connsiteX8" fmla="*/ 25615 w 7409112"/>
              <a:gd name="connsiteY8" fmla="*/ 141417 h 4720231"/>
              <a:gd name="connsiteX9" fmla="*/ 190902 w 7409112"/>
              <a:gd name="connsiteY9" fmla="*/ 1617 h 4720231"/>
              <a:gd name="connsiteX0" fmla="*/ 190902 w 7409112"/>
              <a:gd name="connsiteY0" fmla="*/ 7949 h 4726563"/>
              <a:gd name="connsiteX1" fmla="*/ 7220645 w 7409112"/>
              <a:gd name="connsiteY1" fmla="*/ 0 h 4726563"/>
              <a:gd name="connsiteX2" fmla="*/ 7409112 w 7409112"/>
              <a:gd name="connsiteY2" fmla="*/ 103957 h 4726563"/>
              <a:gd name="connsiteX3" fmla="*/ 7232523 w 7409112"/>
              <a:gd name="connsiteY3" fmla="*/ 936365 h 4726563"/>
              <a:gd name="connsiteX4" fmla="*/ 4233984 w 7409112"/>
              <a:gd name="connsiteY4" fmla="*/ 4726563 h 4726563"/>
              <a:gd name="connsiteX5" fmla="*/ 2824798 w 7409112"/>
              <a:gd name="connsiteY5" fmla="*/ 4555114 h 4726563"/>
              <a:gd name="connsiteX6" fmla="*/ 562317 w 7409112"/>
              <a:gd name="connsiteY6" fmla="*/ 1536616 h 4726563"/>
              <a:gd name="connsiteX7" fmla="*/ 310 w 7409112"/>
              <a:gd name="connsiteY7" fmla="*/ 679317 h 4726563"/>
              <a:gd name="connsiteX8" fmla="*/ 25615 w 7409112"/>
              <a:gd name="connsiteY8" fmla="*/ 147749 h 4726563"/>
              <a:gd name="connsiteX9" fmla="*/ 190902 w 7409112"/>
              <a:gd name="connsiteY9" fmla="*/ 7949 h 4726563"/>
              <a:gd name="connsiteX0" fmla="*/ 190902 w 7409112"/>
              <a:gd name="connsiteY0" fmla="*/ 7990 h 4726604"/>
              <a:gd name="connsiteX1" fmla="*/ 7220645 w 7409112"/>
              <a:gd name="connsiteY1" fmla="*/ 41 h 4726604"/>
              <a:gd name="connsiteX2" fmla="*/ 7409112 w 7409112"/>
              <a:gd name="connsiteY2" fmla="*/ 103998 h 4726604"/>
              <a:gd name="connsiteX3" fmla="*/ 7232523 w 7409112"/>
              <a:gd name="connsiteY3" fmla="*/ 936406 h 4726604"/>
              <a:gd name="connsiteX4" fmla="*/ 4233984 w 7409112"/>
              <a:gd name="connsiteY4" fmla="*/ 4726604 h 4726604"/>
              <a:gd name="connsiteX5" fmla="*/ 2824798 w 7409112"/>
              <a:gd name="connsiteY5" fmla="*/ 4555155 h 4726604"/>
              <a:gd name="connsiteX6" fmla="*/ 562317 w 7409112"/>
              <a:gd name="connsiteY6" fmla="*/ 1536657 h 4726604"/>
              <a:gd name="connsiteX7" fmla="*/ 310 w 7409112"/>
              <a:gd name="connsiteY7" fmla="*/ 679358 h 4726604"/>
              <a:gd name="connsiteX8" fmla="*/ 25615 w 7409112"/>
              <a:gd name="connsiteY8" fmla="*/ 147790 h 4726604"/>
              <a:gd name="connsiteX9" fmla="*/ 190902 w 7409112"/>
              <a:gd name="connsiteY9" fmla="*/ 7990 h 472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9112" h="4726604">
                <a:moveTo>
                  <a:pt x="190902" y="7990"/>
                </a:moveTo>
                <a:lnTo>
                  <a:pt x="7220645" y="41"/>
                </a:lnTo>
                <a:cubicBezTo>
                  <a:pt x="7344876" y="-1669"/>
                  <a:pt x="7409112" y="50081"/>
                  <a:pt x="7409112" y="103998"/>
                </a:cubicBezTo>
                <a:lnTo>
                  <a:pt x="7232523" y="936406"/>
                </a:lnTo>
                <a:lnTo>
                  <a:pt x="4233984" y="4726604"/>
                </a:lnTo>
                <a:lnTo>
                  <a:pt x="2824798" y="4555155"/>
                </a:lnTo>
                <a:lnTo>
                  <a:pt x="562317" y="1536657"/>
                </a:lnTo>
                <a:cubicBezTo>
                  <a:pt x="427195" y="1364538"/>
                  <a:pt x="-13332" y="857556"/>
                  <a:pt x="310" y="679358"/>
                </a:cubicBezTo>
                <a:cubicBezTo>
                  <a:pt x="1388" y="427687"/>
                  <a:pt x="17180" y="324979"/>
                  <a:pt x="25615" y="147790"/>
                </a:cubicBezTo>
                <a:cubicBezTo>
                  <a:pt x="25615" y="93873"/>
                  <a:pt x="103603" y="3682"/>
                  <a:pt x="190902" y="7990"/>
                </a:cubicBezTo>
                <a:close/>
              </a:path>
            </a:pathLst>
          </a:cu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01B2B9E-CD6F-8B48-AC3E-666452F4AAD2}"/>
              </a:ext>
            </a:extLst>
          </p:cNvPr>
          <p:cNvSpPr txBox="1"/>
          <p:nvPr userDrawn="1"/>
        </p:nvSpPr>
        <p:spPr>
          <a:xfrm>
            <a:off x="-1170000" y="2440557"/>
            <a:ext cx="1052488" cy="1785104"/>
          </a:xfrm>
          <a:prstGeom prst="rect">
            <a:avLst/>
          </a:prstGeom>
          <a:solidFill>
            <a:schemeClr val="bg1"/>
          </a:solidFill>
        </p:spPr>
        <p:txBody>
          <a:bodyPr wrap="square" rtlCol="0">
            <a:spAutoFit/>
          </a:bodyPr>
          <a:lstStyle/>
          <a:p>
            <a:pPr algn="l"/>
            <a:r>
              <a:rPr lang="en-US" sz="1000" dirty="0">
                <a:solidFill>
                  <a:srgbClr val="333D47"/>
                </a:solidFill>
                <a:latin typeface="Arial" panose="020B0604020202020204" pitchFamily="34" charset="0"/>
                <a:cs typeface="Arial" panose="020B0604020202020204" pitchFamily="34" charset="0"/>
              </a:rPr>
              <a:t>The image can be replaced here and master view</a:t>
            </a:r>
          </a:p>
          <a:p>
            <a:pPr algn="l"/>
            <a:endParaRPr lang="en-US" sz="1000" dirty="0">
              <a:solidFill>
                <a:srgbClr val="333D47"/>
              </a:solidFill>
              <a:latin typeface="Arial" panose="020B0604020202020204" pitchFamily="34" charset="0"/>
              <a:cs typeface="Arial" panose="020B0604020202020204" pitchFamily="34" charset="0"/>
            </a:endParaRP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pic>
        <p:nvPicPr>
          <p:cNvPr id="14" name="Graphic 13">
            <a:extLst>
              <a:ext uri="{FF2B5EF4-FFF2-40B4-BE49-F238E27FC236}">
                <a16:creationId xmlns:a16="http://schemas.microsoft.com/office/drawing/2014/main" id="{B5FFF001-9F6B-3C49-A1EA-2D113006593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160000" y="5792400"/>
            <a:ext cx="635000" cy="660400"/>
          </a:xfrm>
          <a:prstGeom prst="rect">
            <a:avLst/>
          </a:prstGeom>
        </p:spPr>
      </p:pic>
    </p:spTree>
    <p:extLst>
      <p:ext uri="{BB962C8B-B14F-4D97-AF65-F5344CB8AC3E}">
        <p14:creationId xmlns:p14="http://schemas.microsoft.com/office/powerpoint/2010/main" val="3584070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A_image white_v3">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5F816A80-5BBF-1E47-88C4-EBA80563F44D}"/>
              </a:ext>
            </a:extLst>
          </p:cNvPr>
          <p:cNvSpPr>
            <a:spLocks noGrp="1"/>
          </p:cNvSpPr>
          <p:nvPr>
            <p:ph type="sldNum" sz="quarter" idx="4"/>
          </p:nvPr>
        </p:nvSpPr>
        <p:spPr>
          <a:xfrm>
            <a:off x="359999" y="6264872"/>
            <a:ext cx="360000" cy="360000"/>
          </a:xfrm>
          <a:prstGeom prst="rect">
            <a:avLst/>
          </a:prstGeom>
        </p:spPr>
        <p:txBody>
          <a:bodyPr vert="horz" lIns="91440" tIns="45720" rIns="91440" bIns="45720" rtlCol="0" anchor="ctr"/>
          <a:lstStyle>
            <a:lvl1pPr algn="l">
              <a:defRPr sz="800" b="0" i="0">
                <a:solidFill>
                  <a:schemeClr val="tx1"/>
                </a:solidFill>
                <a:latin typeface="Arial" panose="020B0604020202020204" pitchFamily="34" charset="0"/>
                <a:cs typeface="Arial" panose="020B0604020202020204" pitchFamily="34" charset="0"/>
              </a:defRPr>
            </a:lvl1pPr>
          </a:lstStyle>
          <a:p>
            <a:fld id="{18A41853-EF22-D446-BDBC-A7CF3FE93503}" type="slidenum">
              <a:rPr lang="en-US" smtClean="0"/>
              <a:pPr/>
              <a:t>‹#›</a:t>
            </a:fld>
            <a:endParaRPr lang="en-US" dirty="0"/>
          </a:p>
        </p:txBody>
      </p:sp>
      <p:sp>
        <p:nvSpPr>
          <p:cNvPr id="26" name="Text Placeholder 4">
            <a:extLst>
              <a:ext uri="{FF2B5EF4-FFF2-40B4-BE49-F238E27FC236}">
                <a16:creationId xmlns:a16="http://schemas.microsoft.com/office/drawing/2014/main" id="{DC2EF7AB-FA76-E740-AA3A-B85DC08846B9}"/>
              </a:ext>
            </a:extLst>
          </p:cNvPr>
          <p:cNvSpPr>
            <a:spLocks noGrp="1"/>
          </p:cNvSpPr>
          <p:nvPr>
            <p:ph type="body" sz="quarter" idx="12" hasCustomPrompt="1"/>
          </p:nvPr>
        </p:nvSpPr>
        <p:spPr>
          <a:xfrm>
            <a:off x="360000" y="1800000"/>
            <a:ext cx="3600000" cy="2916793"/>
          </a:xfrm>
        </p:spPr>
        <p:txBody>
          <a:bodyPr>
            <a:noAutofit/>
          </a:bodyPr>
          <a:lstStyle>
            <a:lvl1pPr marL="0" indent="0">
              <a:buClr>
                <a:schemeClr val="tx2"/>
              </a:buClr>
              <a:buSzPct val="125000"/>
              <a:buFontTx/>
              <a:buNone/>
              <a:defRPr/>
            </a:lvl1pPr>
            <a:lvl2pPr marL="742950" indent="-285750">
              <a:buClr>
                <a:schemeClr val="tx2"/>
              </a:buClr>
              <a:buSzPct val="125000"/>
              <a:buFont typeface="Courier New" panose="02070309020205020404" pitchFamily="49" charset="0"/>
              <a:buChar char="o"/>
              <a:defRPr/>
            </a:lvl2pPr>
            <a:lvl3pPr marL="1143000" indent="-228600">
              <a:buClr>
                <a:schemeClr val="tx2"/>
              </a:buClr>
              <a:buSzPct val="125000"/>
              <a:buFont typeface="Courier New" panose="02070309020205020404" pitchFamily="49" charset="0"/>
              <a:buChar char="o"/>
              <a:defRPr/>
            </a:lvl3pPr>
            <a:lvl4pPr marL="1600200" indent="-228600">
              <a:buClr>
                <a:schemeClr val="tx2"/>
              </a:buClr>
              <a:buSzPct val="125000"/>
              <a:buFont typeface="Courier New" panose="02070309020205020404" pitchFamily="49" charset="0"/>
              <a:buChar char="o"/>
              <a:defRPr/>
            </a:lvl4pPr>
            <a:lvl5pPr marL="2057400" indent="-228600">
              <a:buClr>
                <a:schemeClr val="tx2"/>
              </a:buClr>
              <a:buSzPct val="125000"/>
              <a:buFont typeface="Courier New" panose="02070309020205020404" pitchFamily="49" charset="0"/>
              <a:buChar char="o"/>
              <a:defRPr/>
            </a:lvl5pPr>
          </a:lstStyle>
          <a:p>
            <a:pPr lvl="0"/>
            <a:r>
              <a:rPr lang="en-GB" dirty="0" err="1"/>
              <a:t>Bodycopy</a:t>
            </a:r>
            <a:r>
              <a:rPr lang="en-GB" dirty="0"/>
              <a:t> in here</a:t>
            </a:r>
            <a:endParaRPr lang="en-US" dirty="0"/>
          </a:p>
        </p:txBody>
      </p:sp>
      <p:sp>
        <p:nvSpPr>
          <p:cNvPr id="11" name="Text Placeholder 11">
            <a:extLst>
              <a:ext uri="{FF2B5EF4-FFF2-40B4-BE49-F238E27FC236}">
                <a16:creationId xmlns:a16="http://schemas.microsoft.com/office/drawing/2014/main" id="{C416DFEB-DACB-924F-A0DE-B4316BAC521B}"/>
              </a:ext>
            </a:extLst>
          </p:cNvPr>
          <p:cNvSpPr>
            <a:spLocks noGrp="1"/>
          </p:cNvSpPr>
          <p:nvPr>
            <p:ph type="body" sz="quarter" idx="10" hasCustomPrompt="1"/>
          </p:nvPr>
        </p:nvSpPr>
        <p:spPr>
          <a:xfrm>
            <a:off x="360000" y="540000"/>
            <a:ext cx="4703377" cy="1338676"/>
          </a:xfrm>
          <a:prstGeom prst="rect">
            <a:avLst/>
          </a:prstGeom>
          <a:noFill/>
        </p:spPr>
        <p:txBody>
          <a:bodyPr>
            <a:noAutofit/>
          </a:bodyPr>
          <a:lstStyle>
            <a:lvl1pPr>
              <a:lnSpc>
                <a:spcPts val="3200"/>
              </a:lnSpc>
              <a:defRPr sz="3600">
                <a:solidFill>
                  <a:srgbClr val="333D47"/>
                </a:solidFill>
              </a:defRPr>
            </a:lvl1pPr>
            <a:lvl2pPr marL="457200" indent="0">
              <a:buNone/>
              <a:defRPr/>
            </a:lvl2pPr>
          </a:lstStyle>
          <a:p>
            <a:pPr lvl="0"/>
            <a:r>
              <a:rPr lang="en-US" dirty="0"/>
              <a:t>Headline</a:t>
            </a:r>
          </a:p>
        </p:txBody>
      </p:sp>
      <p:sp>
        <p:nvSpPr>
          <p:cNvPr id="13" name="TextBox 12">
            <a:extLst>
              <a:ext uri="{FF2B5EF4-FFF2-40B4-BE49-F238E27FC236}">
                <a16:creationId xmlns:a16="http://schemas.microsoft.com/office/drawing/2014/main" id="{20EFCF51-C41D-BA4F-BDFF-31E461EE73D2}"/>
              </a:ext>
            </a:extLst>
          </p:cNvPr>
          <p:cNvSpPr txBox="1"/>
          <p:nvPr userDrawn="1"/>
        </p:nvSpPr>
        <p:spPr>
          <a:xfrm>
            <a:off x="-1170000" y="2440557"/>
            <a:ext cx="1052488" cy="1785104"/>
          </a:xfrm>
          <a:prstGeom prst="rect">
            <a:avLst/>
          </a:prstGeom>
          <a:solidFill>
            <a:schemeClr val="bg1"/>
          </a:solidFill>
        </p:spPr>
        <p:txBody>
          <a:bodyPr wrap="square" rtlCol="0">
            <a:spAutoFit/>
          </a:bodyPr>
          <a:lstStyle/>
          <a:p>
            <a:pPr algn="l"/>
            <a:r>
              <a:rPr lang="en-US" sz="1000" dirty="0">
                <a:solidFill>
                  <a:srgbClr val="333D47"/>
                </a:solidFill>
                <a:latin typeface="Arial" panose="020B0604020202020204" pitchFamily="34" charset="0"/>
                <a:cs typeface="Arial" panose="020B0604020202020204" pitchFamily="34" charset="0"/>
              </a:rPr>
              <a:t>The image can be replaced here and master view</a:t>
            </a:r>
          </a:p>
          <a:p>
            <a:pPr algn="l"/>
            <a:endParaRPr lang="en-US" sz="1000" dirty="0">
              <a:solidFill>
                <a:srgbClr val="333D47"/>
              </a:solidFill>
              <a:latin typeface="Arial" panose="020B0604020202020204" pitchFamily="34" charset="0"/>
              <a:cs typeface="Arial" panose="020B0604020202020204" pitchFamily="34" charset="0"/>
            </a:endParaRP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pic>
        <p:nvPicPr>
          <p:cNvPr id="15" name="Graphic 14">
            <a:extLst>
              <a:ext uri="{FF2B5EF4-FFF2-40B4-BE49-F238E27FC236}">
                <a16:creationId xmlns:a16="http://schemas.microsoft.com/office/drawing/2014/main" id="{A15669A9-23DB-244E-90C4-F665E6C28B1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60000" y="5792400"/>
            <a:ext cx="635000" cy="660400"/>
          </a:xfrm>
          <a:prstGeom prst="rect">
            <a:avLst/>
          </a:prstGeom>
        </p:spPr>
      </p:pic>
      <p:grpSp>
        <p:nvGrpSpPr>
          <p:cNvPr id="2" name="Group 1">
            <a:extLst>
              <a:ext uri="{FF2B5EF4-FFF2-40B4-BE49-F238E27FC236}">
                <a16:creationId xmlns:a16="http://schemas.microsoft.com/office/drawing/2014/main" id="{EEC20332-B8F3-4A44-996C-A88A0083C8F7}"/>
              </a:ext>
            </a:extLst>
          </p:cNvPr>
          <p:cNvGrpSpPr/>
          <p:nvPr userDrawn="1"/>
        </p:nvGrpSpPr>
        <p:grpSpPr>
          <a:xfrm>
            <a:off x="5130483" y="-697234"/>
            <a:ext cx="6511720" cy="4141046"/>
            <a:chOff x="5130483" y="-697234"/>
            <a:chExt cx="6511720" cy="4141046"/>
          </a:xfrm>
        </p:grpSpPr>
        <p:sp>
          <p:nvSpPr>
            <p:cNvPr id="16" name="Freeform 15">
              <a:extLst>
                <a:ext uri="{FF2B5EF4-FFF2-40B4-BE49-F238E27FC236}">
                  <a16:creationId xmlns:a16="http://schemas.microsoft.com/office/drawing/2014/main" id="{94F97243-5B9D-B845-B2D1-BCF118D75448}"/>
                </a:ext>
              </a:extLst>
            </p:cNvPr>
            <p:cNvSpPr/>
            <p:nvPr userDrawn="1"/>
          </p:nvSpPr>
          <p:spPr>
            <a:xfrm>
              <a:off x="5152803" y="-697234"/>
              <a:ext cx="6489400" cy="4116774"/>
            </a:xfrm>
            <a:custGeom>
              <a:avLst/>
              <a:gdLst>
                <a:gd name="connsiteX0" fmla="*/ 75935 w 6489400"/>
                <a:gd name="connsiteY0" fmla="*/ 4002879 h 4116774"/>
                <a:gd name="connsiteX1" fmla="*/ 6489401 w 6489400"/>
                <a:gd name="connsiteY1" fmla="*/ 2077865 h 4116774"/>
                <a:gd name="connsiteX2" fmla="*/ 6119824 w 6489400"/>
                <a:gd name="connsiteY2" fmla="*/ 85635 h 4116774"/>
                <a:gd name="connsiteX3" fmla="*/ 5968634 w 6489400"/>
                <a:gd name="connsiteY3" fmla="*/ 22152 h 4116774"/>
                <a:gd name="connsiteX4" fmla="*/ 57269 w 6489400"/>
                <a:gd name="connsiteY4" fmla="*/ 3963670 h 4116774"/>
                <a:gd name="connsiteX5" fmla="*/ 12472 w 6489400"/>
                <a:gd name="connsiteY5" fmla="*/ 4116774 h 4116774"/>
                <a:gd name="connsiteX6" fmla="*/ 75935 w 6489400"/>
                <a:gd name="connsiteY6" fmla="*/ 4002879 h 4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400" h="4116774">
                  <a:moveTo>
                    <a:pt x="75935" y="4002879"/>
                  </a:moveTo>
                  <a:lnTo>
                    <a:pt x="6489401" y="2077865"/>
                  </a:lnTo>
                  <a:lnTo>
                    <a:pt x="6119824" y="85635"/>
                  </a:lnTo>
                  <a:cubicBezTo>
                    <a:pt x="6104892" y="5348"/>
                    <a:pt x="6035830" y="-24526"/>
                    <a:pt x="5968634" y="22152"/>
                  </a:cubicBezTo>
                  <a:lnTo>
                    <a:pt x="57269" y="3963670"/>
                  </a:lnTo>
                  <a:cubicBezTo>
                    <a:pt x="1273" y="4001012"/>
                    <a:pt x="-13660" y="4064495"/>
                    <a:pt x="12472" y="4116774"/>
                  </a:cubicBezTo>
                  <a:cubicBezTo>
                    <a:pt x="-11793" y="4070096"/>
                    <a:pt x="12472" y="4021550"/>
                    <a:pt x="75935" y="4002879"/>
                  </a:cubicBezTo>
                  <a:close/>
                </a:path>
              </a:pathLst>
            </a:custGeom>
            <a:solidFill>
              <a:schemeClr val="accent1">
                <a:lumMod val="40000"/>
                <a:lumOff val="60000"/>
              </a:schemeClr>
            </a:solidFill>
            <a:ln w="1864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B393773-4261-BB48-A110-1933C6C4E045}"/>
                </a:ext>
              </a:extLst>
            </p:cNvPr>
            <p:cNvSpPr/>
            <p:nvPr userDrawn="1"/>
          </p:nvSpPr>
          <p:spPr>
            <a:xfrm>
              <a:off x="5130483" y="51569"/>
              <a:ext cx="4178532" cy="3392243"/>
            </a:xfrm>
            <a:custGeom>
              <a:avLst/>
              <a:gdLst>
                <a:gd name="connsiteX0" fmla="*/ 98254 w 4178532"/>
                <a:gd name="connsiteY0" fmla="*/ 3254075 h 3392243"/>
                <a:gd name="connsiteX1" fmla="*/ 4178533 w 4178532"/>
                <a:gd name="connsiteY1" fmla="*/ 2029236 h 3392243"/>
                <a:gd name="connsiteX2" fmla="*/ 1567229 w 4178532"/>
                <a:gd name="connsiteY2" fmla="*/ 27670 h 3392243"/>
                <a:gd name="connsiteX3" fmla="*/ 1388041 w 4178532"/>
                <a:gd name="connsiteY3" fmla="*/ 72481 h 3392243"/>
                <a:gd name="connsiteX4" fmla="*/ 16126 w 4178532"/>
                <a:gd name="connsiteY4" fmla="*/ 3160719 h 3392243"/>
                <a:gd name="connsiteX5" fmla="*/ 51591 w 4178532"/>
                <a:gd name="connsiteY5" fmla="*/ 3392243 h 3392243"/>
                <a:gd name="connsiteX6" fmla="*/ 98254 w 4178532"/>
                <a:gd name="connsiteY6" fmla="*/ 3254075 h 339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8532" h="3392243">
                  <a:moveTo>
                    <a:pt x="98254" y="3254075"/>
                  </a:moveTo>
                  <a:lnTo>
                    <a:pt x="4178533" y="2029236"/>
                  </a:lnTo>
                  <a:lnTo>
                    <a:pt x="1567229" y="27670"/>
                  </a:lnTo>
                  <a:cubicBezTo>
                    <a:pt x="1501900" y="-22742"/>
                    <a:pt x="1421638" y="-2204"/>
                    <a:pt x="1388041" y="72481"/>
                  </a:cubicBezTo>
                  <a:lnTo>
                    <a:pt x="16126" y="3160719"/>
                  </a:lnTo>
                  <a:cubicBezTo>
                    <a:pt x="-15605" y="3231670"/>
                    <a:pt x="1194" y="3332495"/>
                    <a:pt x="51591" y="3392243"/>
                  </a:cubicBezTo>
                  <a:cubicBezTo>
                    <a:pt x="4927" y="3336229"/>
                    <a:pt x="23592" y="3276481"/>
                    <a:pt x="98254" y="3254075"/>
                  </a:cubicBezTo>
                  <a:close/>
                </a:path>
              </a:pathLst>
            </a:custGeom>
            <a:solidFill>
              <a:schemeClr val="accent1"/>
            </a:solidFill>
            <a:ln w="18642" cap="flat">
              <a:noFill/>
              <a:prstDash val="solid"/>
              <a:miter/>
            </a:ln>
          </p:spPr>
          <p:txBody>
            <a:bodyPr rtlCol="0" anchor="ctr"/>
            <a:lstStyle/>
            <a:p>
              <a:endParaRPr lang="en-US"/>
            </a:p>
          </p:txBody>
        </p:sp>
      </p:grpSp>
      <p:sp>
        <p:nvSpPr>
          <p:cNvPr id="25" name="Freeform 24">
            <a:extLst>
              <a:ext uri="{FF2B5EF4-FFF2-40B4-BE49-F238E27FC236}">
                <a16:creationId xmlns:a16="http://schemas.microsoft.com/office/drawing/2014/main" id="{ED4078B1-FD2C-F540-8185-CD880A9FA299}"/>
              </a:ext>
            </a:extLst>
          </p:cNvPr>
          <p:cNvSpPr/>
          <p:nvPr userDrawn="1"/>
        </p:nvSpPr>
        <p:spPr>
          <a:xfrm>
            <a:off x="5152803" y="1215752"/>
            <a:ext cx="7035028" cy="5642248"/>
          </a:xfrm>
          <a:custGeom>
            <a:avLst/>
            <a:gdLst>
              <a:gd name="connsiteX0" fmla="*/ 7035028 w 7035028"/>
              <a:gd name="connsiteY0" fmla="*/ 0 h 5642248"/>
              <a:gd name="connsiteX1" fmla="*/ 7035028 w 7035028"/>
              <a:gd name="connsiteY1" fmla="*/ 2930359 h 5642248"/>
              <a:gd name="connsiteX2" fmla="*/ 7023995 w 7035028"/>
              <a:gd name="connsiteY2" fmla="*/ 2984349 h 5642248"/>
              <a:gd name="connsiteX3" fmla="*/ 6931337 w 7035028"/>
              <a:gd name="connsiteY3" fmla="*/ 3185999 h 5642248"/>
              <a:gd name="connsiteX4" fmla="*/ 5124368 w 7035028"/>
              <a:gd name="connsiteY4" fmla="*/ 5642248 h 5642248"/>
              <a:gd name="connsiteX5" fmla="*/ 3436258 w 7035028"/>
              <a:gd name="connsiteY5" fmla="*/ 5642248 h 5642248"/>
              <a:gd name="connsiteX6" fmla="*/ 34436 w 7035028"/>
              <a:gd name="connsiteY6" fmla="*/ 2239363 h 5642248"/>
              <a:gd name="connsiteX7" fmla="*/ 71766 w 7035028"/>
              <a:gd name="connsiteY7" fmla="*/ 2089992 h 564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5028" h="5642248">
                <a:moveTo>
                  <a:pt x="7035028" y="0"/>
                </a:moveTo>
                <a:lnTo>
                  <a:pt x="7035028" y="2930359"/>
                </a:lnTo>
                <a:lnTo>
                  <a:pt x="7023995" y="2984349"/>
                </a:lnTo>
                <a:cubicBezTo>
                  <a:pt x="7004133" y="3055767"/>
                  <a:pt x="6967735" y="3135587"/>
                  <a:pt x="6931337" y="3185999"/>
                </a:cubicBezTo>
                <a:lnTo>
                  <a:pt x="5124368" y="5642248"/>
                </a:lnTo>
                <a:lnTo>
                  <a:pt x="3436258" y="5642248"/>
                </a:lnTo>
                <a:lnTo>
                  <a:pt x="34436" y="2239363"/>
                </a:lnTo>
                <a:cubicBezTo>
                  <a:pt x="-23428" y="2181482"/>
                  <a:pt x="-6629" y="2114265"/>
                  <a:pt x="71766" y="2089992"/>
                </a:cubicBezTo>
                <a:close/>
              </a:path>
            </a:pathLst>
          </a:custGeom>
          <a:blipFill dpi="0" rotWithShape="1">
            <a:blip r:embed="rId4" cstate="screen">
              <a:extLst>
                <a:ext uri="{28A0092B-C50C-407E-A947-70E740481C1C}">
                  <a14:useLocalDpi xmlns:a14="http://schemas.microsoft.com/office/drawing/2010/main"/>
                </a:ext>
              </a:extLst>
            </a:blip>
            <a:srcRect/>
            <a:stretch>
              <a:fillRect t="371"/>
            </a:stretch>
          </a:blipFill>
          <a:ln w="18642"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2261903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IA_Image Bullet Points">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9C2A525A-9C3A-9844-AA70-6EF9DB3DB6AD}"/>
              </a:ext>
            </a:extLst>
          </p:cNvPr>
          <p:cNvSpPr>
            <a:spLocks noGrp="1"/>
          </p:cNvSpPr>
          <p:nvPr>
            <p:ph type="body" sz="quarter" idx="12"/>
          </p:nvPr>
        </p:nvSpPr>
        <p:spPr>
          <a:xfrm>
            <a:off x="360000" y="1800000"/>
            <a:ext cx="4526793" cy="2916793"/>
          </a:xfrm>
        </p:spPr>
        <p:txBody>
          <a:bodyPr>
            <a:noAutofit/>
          </a:bodyPr>
          <a:lstStyle>
            <a:lvl1pPr marL="285750" indent="-285750">
              <a:lnSpc>
                <a:spcPct val="100000"/>
              </a:lnSpc>
              <a:spcBef>
                <a:spcPts val="1200"/>
              </a:spcBef>
              <a:buClr>
                <a:schemeClr val="accent1"/>
              </a:buClr>
              <a:buSzPct val="125000"/>
              <a:buFont typeface="Courier New" panose="02070309020205020404" pitchFamily="49" charset="0"/>
              <a:buChar char="o"/>
              <a:defRPr/>
            </a:lvl1pPr>
            <a:lvl2pPr marL="742950" indent="-285750">
              <a:lnSpc>
                <a:spcPct val="100000"/>
              </a:lnSpc>
              <a:spcBef>
                <a:spcPts val="1200"/>
              </a:spcBef>
              <a:buClr>
                <a:schemeClr val="accent1"/>
              </a:buClr>
              <a:buSzPct val="125000"/>
              <a:buFont typeface="Courier New" panose="02070309020205020404" pitchFamily="49" charset="0"/>
              <a:buChar char="o"/>
              <a:defRPr/>
            </a:lvl2pPr>
            <a:lvl3pPr marL="1143000" indent="-228600">
              <a:lnSpc>
                <a:spcPct val="100000"/>
              </a:lnSpc>
              <a:spcBef>
                <a:spcPts val="1200"/>
              </a:spcBef>
              <a:buClr>
                <a:schemeClr val="accent1"/>
              </a:buClr>
              <a:buSzPct val="125000"/>
              <a:buFont typeface="Courier New" panose="02070309020205020404" pitchFamily="49" charset="0"/>
              <a:buChar char="o"/>
              <a:defRPr/>
            </a:lvl3pPr>
            <a:lvl4pPr marL="1600200" indent="-228600">
              <a:lnSpc>
                <a:spcPct val="100000"/>
              </a:lnSpc>
              <a:spcBef>
                <a:spcPts val="1200"/>
              </a:spcBef>
              <a:buClr>
                <a:schemeClr val="accent1"/>
              </a:buClr>
              <a:buSzPct val="125000"/>
              <a:buFont typeface="Courier New" panose="02070309020205020404" pitchFamily="49" charset="0"/>
              <a:buChar char="o"/>
              <a:defRPr/>
            </a:lvl4pPr>
            <a:lvl5pPr marL="2057400" indent="-228600">
              <a:lnSpc>
                <a:spcPct val="100000"/>
              </a:lnSpc>
              <a:spcBef>
                <a:spcPts val="1200"/>
              </a:spcBef>
              <a:buClr>
                <a:schemeClr val="accent1"/>
              </a:buClr>
              <a:buSzPct val="125000"/>
              <a:buFont typeface="Courier New" panose="02070309020205020404" pitchFamily="49" charset="0"/>
              <a:buChar char="o"/>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Slide Number Placeholder 5">
            <a:extLst>
              <a:ext uri="{FF2B5EF4-FFF2-40B4-BE49-F238E27FC236}">
                <a16:creationId xmlns:a16="http://schemas.microsoft.com/office/drawing/2014/main" id="{6321A811-C267-3F48-8718-A1C952D3C5F3}"/>
              </a:ext>
            </a:extLst>
          </p:cNvPr>
          <p:cNvSpPr>
            <a:spLocks noGrp="1"/>
          </p:cNvSpPr>
          <p:nvPr>
            <p:ph type="sldNum" sz="quarter" idx="4"/>
          </p:nvPr>
        </p:nvSpPr>
        <p:spPr>
          <a:xfrm>
            <a:off x="359999" y="6264872"/>
            <a:ext cx="360000" cy="360000"/>
          </a:xfrm>
          <a:prstGeom prst="rect">
            <a:avLst/>
          </a:prstGeom>
        </p:spPr>
        <p:txBody>
          <a:bodyPr vert="horz" lIns="91440" tIns="45720" rIns="91440" bIns="45720" rtlCol="0" anchor="ctr"/>
          <a:lstStyle>
            <a:lvl1pPr algn="l">
              <a:defRPr sz="800" b="0" i="0">
                <a:solidFill>
                  <a:schemeClr val="tx1"/>
                </a:solidFill>
                <a:latin typeface="Arial" panose="020B0604020202020204" pitchFamily="34" charset="0"/>
                <a:cs typeface="Arial" panose="020B0604020202020204" pitchFamily="34" charset="0"/>
              </a:defRPr>
            </a:lvl1pPr>
          </a:lstStyle>
          <a:p>
            <a:fld id="{18A41853-EF22-D446-BDBC-A7CF3FE93503}" type="slidenum">
              <a:rPr lang="en-US" smtClean="0"/>
              <a:pPr/>
              <a:t>‹#›</a:t>
            </a:fld>
            <a:endParaRPr lang="en-US" dirty="0"/>
          </a:p>
        </p:txBody>
      </p:sp>
      <p:sp>
        <p:nvSpPr>
          <p:cNvPr id="17" name="Text Placeholder 11">
            <a:extLst>
              <a:ext uri="{FF2B5EF4-FFF2-40B4-BE49-F238E27FC236}">
                <a16:creationId xmlns:a16="http://schemas.microsoft.com/office/drawing/2014/main" id="{AE5B2288-C075-7B4D-B708-E6ADAF59832A}"/>
              </a:ext>
            </a:extLst>
          </p:cNvPr>
          <p:cNvSpPr>
            <a:spLocks noGrp="1"/>
          </p:cNvSpPr>
          <p:nvPr>
            <p:ph type="body" sz="quarter" idx="10" hasCustomPrompt="1"/>
          </p:nvPr>
        </p:nvSpPr>
        <p:spPr>
          <a:xfrm>
            <a:off x="360000" y="540000"/>
            <a:ext cx="4619324" cy="1338676"/>
          </a:xfrm>
          <a:prstGeom prst="rect">
            <a:avLst/>
          </a:prstGeom>
          <a:noFill/>
        </p:spPr>
        <p:txBody>
          <a:bodyPr>
            <a:noAutofit/>
          </a:bodyPr>
          <a:lstStyle>
            <a:lvl1pPr>
              <a:lnSpc>
                <a:spcPts val="3200"/>
              </a:lnSpc>
              <a:defRPr sz="3600">
                <a:solidFill>
                  <a:srgbClr val="333D47"/>
                </a:solidFill>
              </a:defRPr>
            </a:lvl1pPr>
            <a:lvl2pPr marL="457200" indent="0">
              <a:buNone/>
              <a:defRPr/>
            </a:lvl2pPr>
          </a:lstStyle>
          <a:p>
            <a:pPr lvl="0"/>
            <a:r>
              <a:rPr lang="en-US" dirty="0"/>
              <a:t>Headline</a:t>
            </a:r>
          </a:p>
        </p:txBody>
      </p:sp>
      <p:sp>
        <p:nvSpPr>
          <p:cNvPr id="10" name="TextBox 9">
            <a:extLst>
              <a:ext uri="{FF2B5EF4-FFF2-40B4-BE49-F238E27FC236}">
                <a16:creationId xmlns:a16="http://schemas.microsoft.com/office/drawing/2014/main" id="{EDFCB76F-DFD4-754E-86E3-5D80F5F5D23A}"/>
              </a:ext>
            </a:extLst>
          </p:cNvPr>
          <p:cNvSpPr txBox="1"/>
          <p:nvPr userDrawn="1"/>
        </p:nvSpPr>
        <p:spPr>
          <a:xfrm>
            <a:off x="-1170000" y="2440557"/>
            <a:ext cx="1052488" cy="1785104"/>
          </a:xfrm>
          <a:prstGeom prst="rect">
            <a:avLst/>
          </a:prstGeom>
          <a:solidFill>
            <a:schemeClr val="bg1"/>
          </a:solidFill>
        </p:spPr>
        <p:txBody>
          <a:bodyPr wrap="square" rtlCol="0">
            <a:spAutoFit/>
          </a:bodyPr>
          <a:lstStyle/>
          <a:p>
            <a:pPr algn="l"/>
            <a:r>
              <a:rPr lang="en-US" sz="1000" dirty="0">
                <a:solidFill>
                  <a:srgbClr val="333D47"/>
                </a:solidFill>
                <a:latin typeface="Arial" panose="020B0604020202020204" pitchFamily="34" charset="0"/>
                <a:cs typeface="Arial" panose="020B0604020202020204" pitchFamily="34" charset="0"/>
              </a:rPr>
              <a:t>The image can be replaced here and master view</a:t>
            </a:r>
          </a:p>
          <a:p>
            <a:pPr algn="l"/>
            <a:endParaRPr lang="en-US" sz="1000" dirty="0">
              <a:solidFill>
                <a:srgbClr val="333D47"/>
              </a:solidFill>
              <a:latin typeface="Arial" panose="020B0604020202020204" pitchFamily="34" charset="0"/>
              <a:cs typeface="Arial" panose="020B0604020202020204" pitchFamily="34" charset="0"/>
            </a:endParaRP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pic>
        <p:nvPicPr>
          <p:cNvPr id="11" name="Graphic 10">
            <a:extLst>
              <a:ext uri="{FF2B5EF4-FFF2-40B4-BE49-F238E27FC236}">
                <a16:creationId xmlns:a16="http://schemas.microsoft.com/office/drawing/2014/main" id="{E3412203-75B8-8A4C-9969-B26E7CFC12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60000" y="5792400"/>
            <a:ext cx="635000" cy="660400"/>
          </a:xfrm>
          <a:prstGeom prst="rect">
            <a:avLst/>
          </a:prstGeom>
        </p:spPr>
      </p:pic>
      <p:sp>
        <p:nvSpPr>
          <p:cNvPr id="18" name="Freeform 17">
            <a:extLst>
              <a:ext uri="{FF2B5EF4-FFF2-40B4-BE49-F238E27FC236}">
                <a16:creationId xmlns:a16="http://schemas.microsoft.com/office/drawing/2014/main" id="{3D950C97-31F2-E94B-8174-2693240CDA6A}"/>
              </a:ext>
            </a:extLst>
          </p:cNvPr>
          <p:cNvSpPr/>
          <p:nvPr userDrawn="1"/>
        </p:nvSpPr>
        <p:spPr>
          <a:xfrm>
            <a:off x="5156972" y="1215752"/>
            <a:ext cx="7035028" cy="5642248"/>
          </a:xfrm>
          <a:custGeom>
            <a:avLst/>
            <a:gdLst>
              <a:gd name="connsiteX0" fmla="*/ 7035028 w 7035028"/>
              <a:gd name="connsiteY0" fmla="*/ 0 h 5642248"/>
              <a:gd name="connsiteX1" fmla="*/ 7035028 w 7035028"/>
              <a:gd name="connsiteY1" fmla="*/ 2930358 h 5642248"/>
              <a:gd name="connsiteX2" fmla="*/ 7023994 w 7035028"/>
              <a:gd name="connsiteY2" fmla="*/ 2984349 h 5642248"/>
              <a:gd name="connsiteX3" fmla="*/ 6931337 w 7035028"/>
              <a:gd name="connsiteY3" fmla="*/ 3185999 h 5642248"/>
              <a:gd name="connsiteX4" fmla="*/ 5124368 w 7035028"/>
              <a:gd name="connsiteY4" fmla="*/ 5642248 h 5642248"/>
              <a:gd name="connsiteX5" fmla="*/ 3436258 w 7035028"/>
              <a:gd name="connsiteY5" fmla="*/ 5642248 h 5642248"/>
              <a:gd name="connsiteX6" fmla="*/ 34435 w 7035028"/>
              <a:gd name="connsiteY6" fmla="*/ 2239363 h 5642248"/>
              <a:gd name="connsiteX7" fmla="*/ 71766 w 7035028"/>
              <a:gd name="connsiteY7" fmla="*/ 2089992 h 564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5028" h="5642248">
                <a:moveTo>
                  <a:pt x="7035028" y="0"/>
                </a:moveTo>
                <a:lnTo>
                  <a:pt x="7035028" y="2930358"/>
                </a:lnTo>
                <a:lnTo>
                  <a:pt x="7023994" y="2984349"/>
                </a:lnTo>
                <a:cubicBezTo>
                  <a:pt x="7004133" y="3055767"/>
                  <a:pt x="6967735" y="3135587"/>
                  <a:pt x="6931337" y="3185999"/>
                </a:cubicBezTo>
                <a:lnTo>
                  <a:pt x="5124368" y="5642248"/>
                </a:lnTo>
                <a:lnTo>
                  <a:pt x="3436258" y="5642248"/>
                </a:lnTo>
                <a:lnTo>
                  <a:pt x="34435" y="2239363"/>
                </a:lnTo>
                <a:cubicBezTo>
                  <a:pt x="-23428" y="2181482"/>
                  <a:pt x="-6629" y="2114265"/>
                  <a:pt x="71766" y="2089992"/>
                </a:cubicBezTo>
                <a:close/>
              </a:path>
            </a:pathLst>
          </a:custGeom>
          <a:blipFill>
            <a:blip r:embed="rId4" cstate="screen">
              <a:extLst>
                <a:ext uri="{28A0092B-C50C-407E-A947-70E740481C1C}">
                  <a14:useLocalDpi xmlns:a14="http://schemas.microsoft.com/office/drawing/2010/main"/>
                </a:ext>
              </a:extLst>
            </a:blip>
            <a:srcRect/>
            <a:stretch>
              <a:fillRect/>
            </a:stretch>
          </a:blipFill>
          <a:ln w="18642" cap="flat">
            <a:noFill/>
            <a:prstDash val="solid"/>
            <a:miter/>
          </a:ln>
        </p:spPr>
        <p:txBody>
          <a:bodyPr wrap="square" rtlCol="0" anchor="ctr">
            <a:noAutofit/>
          </a:bodyPr>
          <a:lstStyle/>
          <a:p>
            <a:endParaRPr lang="en-US" dirty="0"/>
          </a:p>
        </p:txBody>
      </p:sp>
      <p:grpSp>
        <p:nvGrpSpPr>
          <p:cNvPr id="21" name="Group 20">
            <a:extLst>
              <a:ext uri="{FF2B5EF4-FFF2-40B4-BE49-F238E27FC236}">
                <a16:creationId xmlns:a16="http://schemas.microsoft.com/office/drawing/2014/main" id="{D2DD31F9-B31A-C949-9BC5-551A7C507978}"/>
              </a:ext>
            </a:extLst>
          </p:cNvPr>
          <p:cNvGrpSpPr/>
          <p:nvPr userDrawn="1"/>
        </p:nvGrpSpPr>
        <p:grpSpPr>
          <a:xfrm>
            <a:off x="5130483" y="-697234"/>
            <a:ext cx="6511720" cy="4141046"/>
            <a:chOff x="5130483" y="-697234"/>
            <a:chExt cx="6511720" cy="4141046"/>
          </a:xfrm>
        </p:grpSpPr>
        <p:sp>
          <p:nvSpPr>
            <p:cNvPr id="22" name="Freeform 21">
              <a:extLst>
                <a:ext uri="{FF2B5EF4-FFF2-40B4-BE49-F238E27FC236}">
                  <a16:creationId xmlns:a16="http://schemas.microsoft.com/office/drawing/2014/main" id="{77454A72-EBA6-EA41-8FEB-77A5406DD109}"/>
                </a:ext>
              </a:extLst>
            </p:cNvPr>
            <p:cNvSpPr/>
            <p:nvPr userDrawn="1"/>
          </p:nvSpPr>
          <p:spPr>
            <a:xfrm>
              <a:off x="5152803" y="-697234"/>
              <a:ext cx="6489400" cy="4116774"/>
            </a:xfrm>
            <a:custGeom>
              <a:avLst/>
              <a:gdLst>
                <a:gd name="connsiteX0" fmla="*/ 75935 w 6489400"/>
                <a:gd name="connsiteY0" fmla="*/ 4002879 h 4116774"/>
                <a:gd name="connsiteX1" fmla="*/ 6489401 w 6489400"/>
                <a:gd name="connsiteY1" fmla="*/ 2077865 h 4116774"/>
                <a:gd name="connsiteX2" fmla="*/ 6119824 w 6489400"/>
                <a:gd name="connsiteY2" fmla="*/ 85635 h 4116774"/>
                <a:gd name="connsiteX3" fmla="*/ 5968634 w 6489400"/>
                <a:gd name="connsiteY3" fmla="*/ 22152 h 4116774"/>
                <a:gd name="connsiteX4" fmla="*/ 57269 w 6489400"/>
                <a:gd name="connsiteY4" fmla="*/ 3963670 h 4116774"/>
                <a:gd name="connsiteX5" fmla="*/ 12472 w 6489400"/>
                <a:gd name="connsiteY5" fmla="*/ 4116774 h 4116774"/>
                <a:gd name="connsiteX6" fmla="*/ 75935 w 6489400"/>
                <a:gd name="connsiteY6" fmla="*/ 4002879 h 4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400" h="4116774">
                  <a:moveTo>
                    <a:pt x="75935" y="4002879"/>
                  </a:moveTo>
                  <a:lnTo>
                    <a:pt x="6489401" y="2077865"/>
                  </a:lnTo>
                  <a:lnTo>
                    <a:pt x="6119824" y="85635"/>
                  </a:lnTo>
                  <a:cubicBezTo>
                    <a:pt x="6104892" y="5348"/>
                    <a:pt x="6035830" y="-24526"/>
                    <a:pt x="5968634" y="22152"/>
                  </a:cubicBezTo>
                  <a:lnTo>
                    <a:pt x="57269" y="3963670"/>
                  </a:lnTo>
                  <a:cubicBezTo>
                    <a:pt x="1273" y="4001012"/>
                    <a:pt x="-13660" y="4064495"/>
                    <a:pt x="12472" y="4116774"/>
                  </a:cubicBezTo>
                  <a:cubicBezTo>
                    <a:pt x="-11793" y="4070096"/>
                    <a:pt x="12472" y="4021550"/>
                    <a:pt x="75935" y="4002879"/>
                  </a:cubicBezTo>
                  <a:close/>
                </a:path>
              </a:pathLst>
            </a:custGeom>
            <a:solidFill>
              <a:schemeClr val="accent1">
                <a:lumMod val="40000"/>
                <a:lumOff val="60000"/>
              </a:schemeClr>
            </a:solidFill>
            <a:ln w="1864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DC955B9-BBD5-2C4A-A3D3-411FEF292146}"/>
                </a:ext>
              </a:extLst>
            </p:cNvPr>
            <p:cNvSpPr/>
            <p:nvPr userDrawn="1"/>
          </p:nvSpPr>
          <p:spPr>
            <a:xfrm>
              <a:off x="5130483" y="51569"/>
              <a:ext cx="4178532" cy="3392243"/>
            </a:xfrm>
            <a:custGeom>
              <a:avLst/>
              <a:gdLst>
                <a:gd name="connsiteX0" fmla="*/ 98254 w 4178532"/>
                <a:gd name="connsiteY0" fmla="*/ 3254075 h 3392243"/>
                <a:gd name="connsiteX1" fmla="*/ 4178533 w 4178532"/>
                <a:gd name="connsiteY1" fmla="*/ 2029236 h 3392243"/>
                <a:gd name="connsiteX2" fmla="*/ 1567229 w 4178532"/>
                <a:gd name="connsiteY2" fmla="*/ 27670 h 3392243"/>
                <a:gd name="connsiteX3" fmla="*/ 1388041 w 4178532"/>
                <a:gd name="connsiteY3" fmla="*/ 72481 h 3392243"/>
                <a:gd name="connsiteX4" fmla="*/ 16126 w 4178532"/>
                <a:gd name="connsiteY4" fmla="*/ 3160719 h 3392243"/>
                <a:gd name="connsiteX5" fmla="*/ 51591 w 4178532"/>
                <a:gd name="connsiteY5" fmla="*/ 3392243 h 3392243"/>
                <a:gd name="connsiteX6" fmla="*/ 98254 w 4178532"/>
                <a:gd name="connsiteY6" fmla="*/ 3254075 h 339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8532" h="3392243">
                  <a:moveTo>
                    <a:pt x="98254" y="3254075"/>
                  </a:moveTo>
                  <a:lnTo>
                    <a:pt x="4178533" y="2029236"/>
                  </a:lnTo>
                  <a:lnTo>
                    <a:pt x="1567229" y="27670"/>
                  </a:lnTo>
                  <a:cubicBezTo>
                    <a:pt x="1501900" y="-22742"/>
                    <a:pt x="1421638" y="-2204"/>
                    <a:pt x="1388041" y="72481"/>
                  </a:cubicBezTo>
                  <a:lnTo>
                    <a:pt x="16126" y="3160719"/>
                  </a:lnTo>
                  <a:cubicBezTo>
                    <a:pt x="-15605" y="3231670"/>
                    <a:pt x="1194" y="3332495"/>
                    <a:pt x="51591" y="3392243"/>
                  </a:cubicBezTo>
                  <a:cubicBezTo>
                    <a:pt x="4927" y="3336229"/>
                    <a:pt x="23592" y="3276481"/>
                    <a:pt x="98254" y="3254075"/>
                  </a:cubicBezTo>
                  <a:close/>
                </a:path>
              </a:pathLst>
            </a:custGeom>
            <a:solidFill>
              <a:schemeClr val="accent1"/>
            </a:solidFill>
            <a:ln w="18642" cap="flat">
              <a:noFill/>
              <a:prstDash val="solid"/>
              <a:miter/>
            </a:ln>
          </p:spPr>
          <p:txBody>
            <a:bodyPr rtlCol="0" anchor="ctr"/>
            <a:lstStyle/>
            <a:p>
              <a:endParaRPr lang="en-US"/>
            </a:p>
          </p:txBody>
        </p:sp>
      </p:grpSp>
    </p:spTree>
    <p:extLst>
      <p:ext uri="{BB962C8B-B14F-4D97-AF65-F5344CB8AC3E}">
        <p14:creationId xmlns:p14="http://schemas.microsoft.com/office/powerpoint/2010/main" val="1524962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IA_blank_lef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F6F1A2C-85B1-3C4E-A0E9-756180B27E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0456" t="-5939" r="-15620" b="35071"/>
          <a:stretch/>
        </p:blipFill>
        <p:spPr>
          <a:xfrm>
            <a:off x="0" y="3536954"/>
            <a:ext cx="2835114" cy="3321046"/>
          </a:xfrm>
          <a:prstGeom prst="rect">
            <a:avLst/>
          </a:prstGeom>
        </p:spPr>
      </p:pic>
      <p:sp>
        <p:nvSpPr>
          <p:cNvPr id="10" name="Text Placeholder 4">
            <a:extLst>
              <a:ext uri="{FF2B5EF4-FFF2-40B4-BE49-F238E27FC236}">
                <a16:creationId xmlns:a16="http://schemas.microsoft.com/office/drawing/2014/main" id="{9BEC8354-91B5-B741-A729-AAAB6D47D8A0}"/>
              </a:ext>
            </a:extLst>
          </p:cNvPr>
          <p:cNvSpPr>
            <a:spLocks noGrp="1"/>
          </p:cNvSpPr>
          <p:nvPr>
            <p:ph type="body" sz="quarter" idx="12"/>
          </p:nvPr>
        </p:nvSpPr>
        <p:spPr>
          <a:xfrm>
            <a:off x="360001" y="1800000"/>
            <a:ext cx="3600000" cy="2916793"/>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4">
            <a:extLst>
              <a:ext uri="{FF2B5EF4-FFF2-40B4-BE49-F238E27FC236}">
                <a16:creationId xmlns:a16="http://schemas.microsoft.com/office/drawing/2014/main" id="{31686D1F-65F1-D243-A6BB-7F4FDAE00C37}"/>
              </a:ext>
            </a:extLst>
          </p:cNvPr>
          <p:cNvSpPr>
            <a:spLocks noGrp="1"/>
          </p:cNvSpPr>
          <p:nvPr>
            <p:ph type="body" sz="quarter" idx="13"/>
          </p:nvPr>
        </p:nvSpPr>
        <p:spPr>
          <a:xfrm>
            <a:off x="4237200" y="1800000"/>
            <a:ext cx="3600000" cy="2916793"/>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4">
            <a:extLst>
              <a:ext uri="{FF2B5EF4-FFF2-40B4-BE49-F238E27FC236}">
                <a16:creationId xmlns:a16="http://schemas.microsoft.com/office/drawing/2014/main" id="{0ECC66CC-A393-7F4C-979B-FDDEAFA5E591}"/>
              </a:ext>
            </a:extLst>
          </p:cNvPr>
          <p:cNvSpPr>
            <a:spLocks noGrp="1"/>
          </p:cNvSpPr>
          <p:nvPr>
            <p:ph type="body" sz="quarter" idx="14"/>
          </p:nvPr>
        </p:nvSpPr>
        <p:spPr>
          <a:xfrm>
            <a:off x="8231999" y="1800000"/>
            <a:ext cx="3600000" cy="2916793"/>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Slide Number Placeholder 5">
            <a:extLst>
              <a:ext uri="{FF2B5EF4-FFF2-40B4-BE49-F238E27FC236}">
                <a16:creationId xmlns:a16="http://schemas.microsoft.com/office/drawing/2014/main" id="{DAC8733E-4F4A-5F47-AA73-501DAFC186B6}"/>
              </a:ext>
            </a:extLst>
          </p:cNvPr>
          <p:cNvSpPr>
            <a:spLocks noGrp="1"/>
          </p:cNvSpPr>
          <p:nvPr>
            <p:ph type="sldNum" sz="quarter" idx="4"/>
          </p:nvPr>
        </p:nvSpPr>
        <p:spPr>
          <a:xfrm>
            <a:off x="359999" y="6264872"/>
            <a:ext cx="360000" cy="360000"/>
          </a:xfrm>
          <a:prstGeom prst="rect">
            <a:avLst/>
          </a:prstGeom>
        </p:spPr>
        <p:txBody>
          <a:bodyPr vert="horz" lIns="91440" tIns="45720" rIns="91440" bIns="45720" rtlCol="0" anchor="ctr"/>
          <a:lstStyle>
            <a:lvl1pPr algn="l">
              <a:defRPr sz="800" b="0" i="0">
                <a:solidFill>
                  <a:schemeClr val="tx1"/>
                </a:solidFill>
                <a:latin typeface="Arial" panose="020B0604020202020204" pitchFamily="34" charset="0"/>
                <a:cs typeface="Arial" panose="020B0604020202020204" pitchFamily="34" charset="0"/>
              </a:defRPr>
            </a:lvl1pPr>
          </a:lstStyle>
          <a:p>
            <a:fld id="{18A41853-EF22-D446-BDBC-A7CF3FE93503}" type="slidenum">
              <a:rPr lang="en-US" smtClean="0"/>
              <a:pPr/>
              <a:t>‹#›</a:t>
            </a:fld>
            <a:endParaRPr lang="en-US" dirty="0"/>
          </a:p>
        </p:txBody>
      </p:sp>
      <p:sp>
        <p:nvSpPr>
          <p:cNvPr id="14" name="Slide Number Placeholder 2">
            <a:extLst>
              <a:ext uri="{FF2B5EF4-FFF2-40B4-BE49-F238E27FC236}">
                <a16:creationId xmlns:a16="http://schemas.microsoft.com/office/drawing/2014/main" id="{B5BFE482-4CC1-E246-9AA6-EAEEFA2AED5E}"/>
              </a:ext>
            </a:extLst>
          </p:cNvPr>
          <p:cNvSpPr txBox="1">
            <a:spLocks/>
          </p:cNvSpPr>
          <p:nvPr userDrawn="1"/>
        </p:nvSpPr>
        <p:spPr>
          <a:xfrm>
            <a:off x="359999" y="6264872"/>
            <a:ext cx="360000" cy="360000"/>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A41853-EF22-D446-BDBC-A7CF3FE93503}" type="slidenum">
              <a:rPr lang="en-US" smtClean="0"/>
              <a:pPr/>
              <a:t>‹#›</a:t>
            </a:fld>
            <a:endParaRPr lang="en-US" dirty="0"/>
          </a:p>
        </p:txBody>
      </p:sp>
      <p:sp>
        <p:nvSpPr>
          <p:cNvPr id="15" name="Slide Number Placeholder 5">
            <a:extLst>
              <a:ext uri="{FF2B5EF4-FFF2-40B4-BE49-F238E27FC236}">
                <a16:creationId xmlns:a16="http://schemas.microsoft.com/office/drawing/2014/main" id="{AEEC052F-52DD-FE4A-889F-AC3F76E25CFA}"/>
              </a:ext>
            </a:extLst>
          </p:cNvPr>
          <p:cNvSpPr txBox="1">
            <a:spLocks/>
          </p:cNvSpPr>
          <p:nvPr userDrawn="1"/>
        </p:nvSpPr>
        <p:spPr>
          <a:xfrm>
            <a:off x="359999" y="6264872"/>
            <a:ext cx="360000" cy="360000"/>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A41853-EF22-D446-BDBC-A7CF3FE93503}" type="slidenum">
              <a:rPr lang="en-US" smtClean="0">
                <a:solidFill>
                  <a:schemeClr val="tx1"/>
                </a:solidFill>
              </a:rPr>
              <a:pPr/>
              <a:t>‹#›</a:t>
            </a:fld>
            <a:endParaRPr lang="en-US" dirty="0">
              <a:solidFill>
                <a:schemeClr val="tx1"/>
              </a:solidFill>
            </a:endParaRPr>
          </a:p>
        </p:txBody>
      </p:sp>
      <p:sp>
        <p:nvSpPr>
          <p:cNvPr id="19" name="TextBox 18">
            <a:extLst>
              <a:ext uri="{FF2B5EF4-FFF2-40B4-BE49-F238E27FC236}">
                <a16:creationId xmlns:a16="http://schemas.microsoft.com/office/drawing/2014/main" id="{D04E53F9-4E55-F442-9DC9-248F3C131634}"/>
              </a:ext>
            </a:extLst>
          </p:cNvPr>
          <p:cNvSpPr txBox="1"/>
          <p:nvPr userDrawn="1"/>
        </p:nvSpPr>
        <p:spPr>
          <a:xfrm>
            <a:off x="720000" y="6264000"/>
            <a:ext cx="5400000" cy="360000"/>
          </a:xfrm>
          <a:prstGeom prst="rect">
            <a:avLst/>
          </a:prstGeom>
          <a:noFill/>
        </p:spPr>
        <p:txBody>
          <a:bodyPr wrap="square" lIns="90000" rtlCol="0" anchor="ctr" anchorCtr="0">
            <a:spAutoFit/>
          </a:bodyPr>
          <a:lstStyle/>
          <a:p>
            <a:r>
              <a:rPr lang="en-GB" sz="800" dirty="0">
                <a:solidFill>
                  <a:schemeClr val="tx1"/>
                </a:solidFill>
                <a:latin typeface="Arial" panose="020B0604020202020204" pitchFamily="34" charset="0"/>
                <a:ea typeface="MS PGothic" pitchFamily="34" charset="-128"/>
                <a:cs typeface="Arial" panose="020B0604020202020204" pitchFamily="34" charset="0"/>
              </a:rPr>
              <a:t>AIA confidential and proprietary information. Not for distribution.  </a:t>
            </a:r>
            <a:endParaRPr lang="en-US" sz="800" dirty="0">
              <a:solidFill>
                <a:schemeClr val="tx1"/>
              </a:solidFill>
            </a:endParaRPr>
          </a:p>
        </p:txBody>
      </p:sp>
      <p:sp>
        <p:nvSpPr>
          <p:cNvPr id="16" name="Text Placeholder 11">
            <a:extLst>
              <a:ext uri="{FF2B5EF4-FFF2-40B4-BE49-F238E27FC236}">
                <a16:creationId xmlns:a16="http://schemas.microsoft.com/office/drawing/2014/main" id="{7DA0BB44-EC3C-2B40-8DEC-832709E3AD9F}"/>
              </a:ext>
            </a:extLst>
          </p:cNvPr>
          <p:cNvSpPr>
            <a:spLocks noGrp="1"/>
          </p:cNvSpPr>
          <p:nvPr>
            <p:ph type="body" sz="quarter" idx="10" hasCustomPrompt="1"/>
          </p:nvPr>
        </p:nvSpPr>
        <p:spPr>
          <a:xfrm>
            <a:off x="359999" y="540000"/>
            <a:ext cx="11471999" cy="1338676"/>
          </a:xfrm>
          <a:prstGeom prst="rect">
            <a:avLst/>
          </a:prstGeom>
          <a:noFill/>
        </p:spPr>
        <p:txBody>
          <a:bodyPr>
            <a:noAutofit/>
          </a:bodyPr>
          <a:lstStyle>
            <a:lvl1pPr>
              <a:lnSpc>
                <a:spcPts val="3200"/>
              </a:lnSpc>
              <a:defRPr sz="3600">
                <a:solidFill>
                  <a:srgbClr val="333D47"/>
                </a:solidFill>
              </a:defRPr>
            </a:lvl1pPr>
            <a:lvl2pPr marL="457200" indent="0">
              <a:buNone/>
              <a:defRPr/>
            </a:lvl2pPr>
          </a:lstStyle>
          <a:p>
            <a:pPr lvl="0"/>
            <a:r>
              <a:rPr lang="en-US" dirty="0"/>
              <a:t>Headline</a:t>
            </a:r>
          </a:p>
        </p:txBody>
      </p:sp>
      <p:pic>
        <p:nvPicPr>
          <p:cNvPr id="17" name="Graphic 16">
            <a:extLst>
              <a:ext uri="{FF2B5EF4-FFF2-40B4-BE49-F238E27FC236}">
                <a16:creationId xmlns:a16="http://schemas.microsoft.com/office/drawing/2014/main" id="{967ADA5B-AC15-9F43-95DA-88A60676A04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60000" y="5792400"/>
            <a:ext cx="635000" cy="660400"/>
          </a:xfrm>
          <a:prstGeom prst="rect">
            <a:avLst/>
          </a:prstGeom>
        </p:spPr>
      </p:pic>
    </p:spTree>
    <p:extLst>
      <p:ext uri="{BB962C8B-B14F-4D97-AF65-F5344CB8AC3E}">
        <p14:creationId xmlns:p14="http://schemas.microsoft.com/office/powerpoint/2010/main" val="162776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IA_Title Slide">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047ED81C-9966-114B-8029-F692D15EE9B3}"/>
              </a:ext>
            </a:extLst>
          </p:cNvPr>
          <p:cNvSpPr>
            <a:spLocks noGrp="1"/>
          </p:cNvSpPr>
          <p:nvPr>
            <p:ph type="subTitle" idx="1" hasCustomPrompt="1"/>
          </p:nvPr>
        </p:nvSpPr>
        <p:spPr>
          <a:xfrm>
            <a:off x="360000" y="3601225"/>
            <a:ext cx="5080000" cy="358775"/>
          </a:xfrm>
          <a:prstGeom prst="rect">
            <a:avLst/>
          </a:prstGeom>
        </p:spPr>
        <p:txBody>
          <a:bodyPr>
            <a:noAutofit/>
          </a:bodyPr>
          <a:lstStyle>
            <a:lvl1pPr marL="0" indent="0" algn="l">
              <a:lnSpc>
                <a:spcPct val="100000"/>
              </a:lnSpc>
              <a:spcBef>
                <a:spcPts val="600"/>
              </a:spcBef>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date</a:t>
            </a:r>
          </a:p>
        </p:txBody>
      </p:sp>
      <p:sp>
        <p:nvSpPr>
          <p:cNvPr id="20" name="Text Placeholder 11">
            <a:extLst>
              <a:ext uri="{FF2B5EF4-FFF2-40B4-BE49-F238E27FC236}">
                <a16:creationId xmlns:a16="http://schemas.microsoft.com/office/drawing/2014/main" id="{DCC1742E-35C2-EA41-871A-6A370574810A}"/>
              </a:ext>
            </a:extLst>
          </p:cNvPr>
          <p:cNvSpPr>
            <a:spLocks noGrp="1"/>
          </p:cNvSpPr>
          <p:nvPr>
            <p:ph type="body" sz="quarter" idx="10" hasCustomPrompt="1"/>
          </p:nvPr>
        </p:nvSpPr>
        <p:spPr>
          <a:xfrm>
            <a:off x="360000" y="2160000"/>
            <a:ext cx="5400000" cy="1269000"/>
          </a:xfrm>
          <a:prstGeom prst="rect">
            <a:avLst/>
          </a:prstGeom>
          <a:noFill/>
        </p:spPr>
        <p:txBody>
          <a:bodyPr>
            <a:noAutofit/>
          </a:bodyPr>
          <a:lstStyle>
            <a:lvl1pPr>
              <a:lnSpc>
                <a:spcPct val="80000"/>
              </a:lnSpc>
              <a:defRPr sz="4800">
                <a:solidFill>
                  <a:schemeClr val="bg1"/>
                </a:solidFill>
              </a:defRPr>
            </a:lvl1pPr>
            <a:lvl2pPr marL="457200" indent="0">
              <a:buNone/>
              <a:defRPr/>
            </a:lvl2pPr>
          </a:lstStyle>
          <a:p>
            <a:pPr lvl="0"/>
            <a:r>
              <a:rPr lang="en-US" dirty="0"/>
              <a:t>Title of Presentation</a:t>
            </a:r>
          </a:p>
        </p:txBody>
      </p:sp>
      <p:sp>
        <p:nvSpPr>
          <p:cNvPr id="12" name="TextBox 11">
            <a:extLst>
              <a:ext uri="{FF2B5EF4-FFF2-40B4-BE49-F238E27FC236}">
                <a16:creationId xmlns:a16="http://schemas.microsoft.com/office/drawing/2014/main" id="{1A32AEF0-08ED-5740-8D91-BBEFF1A040F7}"/>
              </a:ext>
            </a:extLst>
          </p:cNvPr>
          <p:cNvSpPr txBox="1"/>
          <p:nvPr userDrawn="1"/>
        </p:nvSpPr>
        <p:spPr>
          <a:xfrm>
            <a:off x="360000" y="6336000"/>
            <a:ext cx="5400000" cy="216000"/>
          </a:xfrm>
          <a:prstGeom prst="rect">
            <a:avLst/>
          </a:prstGeom>
          <a:noFill/>
        </p:spPr>
        <p:txBody>
          <a:bodyPr wrap="square" lIns="90000" rtlCol="0" anchor="ctr" anchorCtr="0">
            <a:spAutoFit/>
          </a:bodyPr>
          <a:lstStyle/>
          <a:p>
            <a:r>
              <a:rPr lang="en-GB" sz="800" b="0" i="0" dirty="0">
                <a:solidFill>
                  <a:schemeClr val="bg1"/>
                </a:solidFill>
                <a:latin typeface="Arial" panose="020B0604020202020204" pitchFamily="34" charset="0"/>
                <a:ea typeface="MS PGothic" pitchFamily="34" charset="-128"/>
                <a:cs typeface="Arial" panose="020B0604020202020204" pitchFamily="34" charset="0"/>
              </a:rPr>
              <a:t>AIA confidential and proprietary information. Not for distribution. </a:t>
            </a:r>
            <a:endParaRPr lang="en-US" sz="800" b="0" i="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AF5C379-837D-3B47-B591-745420730101}"/>
              </a:ext>
            </a:extLst>
          </p:cNvPr>
          <p:cNvSpPr txBox="1"/>
          <p:nvPr userDrawn="1"/>
        </p:nvSpPr>
        <p:spPr>
          <a:xfrm>
            <a:off x="-1170000" y="2440557"/>
            <a:ext cx="1052488" cy="1785104"/>
          </a:xfrm>
          <a:prstGeom prst="rect">
            <a:avLst/>
          </a:prstGeom>
          <a:solidFill>
            <a:schemeClr val="bg1"/>
          </a:solidFill>
        </p:spPr>
        <p:txBody>
          <a:bodyPr wrap="square" rtlCol="0">
            <a:spAutoFit/>
          </a:bodyPr>
          <a:lstStyle/>
          <a:p>
            <a:pPr algn="l"/>
            <a:r>
              <a:rPr lang="en-US" sz="1000" dirty="0">
                <a:solidFill>
                  <a:srgbClr val="333D47"/>
                </a:solidFill>
                <a:latin typeface="Arial" panose="020B0604020202020204" pitchFamily="34" charset="0"/>
                <a:cs typeface="Arial" panose="020B0604020202020204" pitchFamily="34" charset="0"/>
              </a:rPr>
              <a:t>The image can be replaced here and master view</a:t>
            </a:r>
          </a:p>
          <a:p>
            <a:pPr algn="l"/>
            <a:endParaRPr lang="en-US" sz="1000" dirty="0">
              <a:solidFill>
                <a:srgbClr val="333D47"/>
              </a:solidFill>
              <a:latin typeface="Arial" panose="020B0604020202020204" pitchFamily="34" charset="0"/>
              <a:cs typeface="Arial" panose="020B0604020202020204" pitchFamily="34" charset="0"/>
            </a:endParaRP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pic>
        <p:nvPicPr>
          <p:cNvPr id="13" name="Graphic 12">
            <a:extLst>
              <a:ext uri="{FF2B5EF4-FFF2-40B4-BE49-F238E27FC236}">
                <a16:creationId xmlns:a16="http://schemas.microsoft.com/office/drawing/2014/main" id="{B9B2E6C6-C310-EA4F-874C-0B46C5E42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3600" y="360000"/>
            <a:ext cx="635000" cy="660400"/>
          </a:xfrm>
          <a:prstGeom prst="rect">
            <a:avLst/>
          </a:prstGeom>
        </p:spPr>
      </p:pic>
    </p:spTree>
    <p:extLst>
      <p:ext uri="{BB962C8B-B14F-4D97-AF65-F5344CB8AC3E}">
        <p14:creationId xmlns:p14="http://schemas.microsoft.com/office/powerpoint/2010/main" val="2853682761"/>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ia_blank_right_larg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0C0796C-1AE4-C045-9079-CEB572C3E49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282" r="23738" b="21820"/>
          <a:stretch/>
        </p:blipFill>
        <p:spPr>
          <a:xfrm>
            <a:off x="9105901" y="2975841"/>
            <a:ext cx="3086099" cy="3882159"/>
          </a:xfrm>
          <a:prstGeom prst="rect">
            <a:avLst/>
          </a:prstGeom>
        </p:spPr>
      </p:pic>
      <p:sp>
        <p:nvSpPr>
          <p:cNvPr id="9" name="Text Placeholder 4">
            <a:extLst>
              <a:ext uri="{FF2B5EF4-FFF2-40B4-BE49-F238E27FC236}">
                <a16:creationId xmlns:a16="http://schemas.microsoft.com/office/drawing/2014/main" id="{B4135A89-6802-F94C-BB00-90334B27F2C4}"/>
              </a:ext>
            </a:extLst>
          </p:cNvPr>
          <p:cNvSpPr>
            <a:spLocks noGrp="1"/>
          </p:cNvSpPr>
          <p:nvPr>
            <p:ph type="body" sz="quarter" idx="12"/>
          </p:nvPr>
        </p:nvSpPr>
        <p:spPr>
          <a:xfrm>
            <a:off x="360001" y="1800000"/>
            <a:ext cx="3600000" cy="2916793"/>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4">
            <a:extLst>
              <a:ext uri="{FF2B5EF4-FFF2-40B4-BE49-F238E27FC236}">
                <a16:creationId xmlns:a16="http://schemas.microsoft.com/office/drawing/2014/main" id="{91838555-31F6-CA4A-AF86-A5B38A07ED1F}"/>
              </a:ext>
            </a:extLst>
          </p:cNvPr>
          <p:cNvSpPr>
            <a:spLocks noGrp="1"/>
          </p:cNvSpPr>
          <p:nvPr>
            <p:ph type="body" sz="quarter" idx="13"/>
          </p:nvPr>
        </p:nvSpPr>
        <p:spPr>
          <a:xfrm>
            <a:off x="4237200" y="1800000"/>
            <a:ext cx="3600000" cy="2916793"/>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Slide Number Placeholder 5">
            <a:extLst>
              <a:ext uri="{FF2B5EF4-FFF2-40B4-BE49-F238E27FC236}">
                <a16:creationId xmlns:a16="http://schemas.microsoft.com/office/drawing/2014/main" id="{D4008E62-2FF1-D247-819A-620065B8A679}"/>
              </a:ext>
            </a:extLst>
          </p:cNvPr>
          <p:cNvSpPr>
            <a:spLocks noGrp="1"/>
          </p:cNvSpPr>
          <p:nvPr>
            <p:ph type="sldNum" sz="quarter" idx="4"/>
          </p:nvPr>
        </p:nvSpPr>
        <p:spPr>
          <a:xfrm>
            <a:off x="359999" y="6264872"/>
            <a:ext cx="360000" cy="360000"/>
          </a:xfrm>
          <a:prstGeom prst="rect">
            <a:avLst/>
          </a:prstGeom>
        </p:spPr>
        <p:txBody>
          <a:bodyPr vert="horz" lIns="91440" tIns="45720" rIns="91440" bIns="45720" rtlCol="0" anchor="ctr"/>
          <a:lstStyle>
            <a:lvl1pPr algn="l">
              <a:defRPr sz="800" b="0" i="0">
                <a:solidFill>
                  <a:schemeClr val="tx1"/>
                </a:solidFill>
                <a:latin typeface="Arial" panose="020B0604020202020204" pitchFamily="34" charset="0"/>
                <a:cs typeface="Arial" panose="020B0604020202020204" pitchFamily="34" charset="0"/>
              </a:defRPr>
            </a:lvl1pPr>
          </a:lstStyle>
          <a:p>
            <a:fld id="{18A41853-EF22-D446-BDBC-A7CF3FE93503}" type="slidenum">
              <a:rPr lang="en-US" smtClean="0"/>
              <a:pPr/>
              <a:t>‹#›</a:t>
            </a:fld>
            <a:endParaRPr lang="en-US" dirty="0"/>
          </a:p>
        </p:txBody>
      </p:sp>
      <p:sp>
        <p:nvSpPr>
          <p:cNvPr id="14" name="Text Placeholder 11">
            <a:extLst>
              <a:ext uri="{FF2B5EF4-FFF2-40B4-BE49-F238E27FC236}">
                <a16:creationId xmlns:a16="http://schemas.microsoft.com/office/drawing/2014/main" id="{944E74A2-72F9-9E49-879A-F96B731C1BC5}"/>
              </a:ext>
            </a:extLst>
          </p:cNvPr>
          <p:cNvSpPr>
            <a:spLocks noGrp="1"/>
          </p:cNvSpPr>
          <p:nvPr>
            <p:ph type="body" sz="quarter" idx="10" hasCustomPrompt="1"/>
          </p:nvPr>
        </p:nvSpPr>
        <p:spPr>
          <a:xfrm>
            <a:off x="360000" y="540000"/>
            <a:ext cx="11160000" cy="1338676"/>
          </a:xfrm>
          <a:prstGeom prst="rect">
            <a:avLst/>
          </a:prstGeom>
          <a:noFill/>
        </p:spPr>
        <p:txBody>
          <a:bodyPr>
            <a:noAutofit/>
          </a:bodyPr>
          <a:lstStyle>
            <a:lvl1pPr>
              <a:lnSpc>
                <a:spcPts val="3200"/>
              </a:lnSpc>
              <a:defRPr sz="3600">
                <a:solidFill>
                  <a:srgbClr val="333D47"/>
                </a:solidFill>
              </a:defRPr>
            </a:lvl1pPr>
            <a:lvl2pPr marL="457200" indent="0">
              <a:buNone/>
              <a:defRPr/>
            </a:lvl2pPr>
          </a:lstStyle>
          <a:p>
            <a:pPr lvl="0"/>
            <a:r>
              <a:rPr lang="en-US" dirty="0"/>
              <a:t>Headline</a:t>
            </a:r>
          </a:p>
        </p:txBody>
      </p:sp>
      <p:pic>
        <p:nvPicPr>
          <p:cNvPr id="10" name="Graphic 9">
            <a:extLst>
              <a:ext uri="{FF2B5EF4-FFF2-40B4-BE49-F238E27FC236}">
                <a16:creationId xmlns:a16="http://schemas.microsoft.com/office/drawing/2014/main" id="{415A11F5-A132-0049-BFF6-4ED990A1E94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60000" y="5792400"/>
            <a:ext cx="635000" cy="660400"/>
          </a:xfrm>
          <a:prstGeom prst="rect">
            <a:avLst/>
          </a:prstGeom>
        </p:spPr>
      </p:pic>
    </p:spTree>
    <p:extLst>
      <p:ext uri="{BB962C8B-B14F-4D97-AF65-F5344CB8AC3E}">
        <p14:creationId xmlns:p14="http://schemas.microsoft.com/office/powerpoint/2010/main" val="4026399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IA_blankGraphic">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1E97CF3-1B2B-3C4F-B98D-C24E6E08FCF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004" t="5114" r="34651" b="24263"/>
          <a:stretch/>
        </p:blipFill>
        <p:spPr>
          <a:xfrm>
            <a:off x="10178106" y="4184921"/>
            <a:ext cx="2021388" cy="2673079"/>
          </a:xfrm>
          <a:prstGeom prst="rect">
            <a:avLst/>
          </a:prstGeom>
        </p:spPr>
      </p:pic>
      <p:sp>
        <p:nvSpPr>
          <p:cNvPr id="8" name="Text Placeholder 4">
            <a:extLst>
              <a:ext uri="{FF2B5EF4-FFF2-40B4-BE49-F238E27FC236}">
                <a16:creationId xmlns:a16="http://schemas.microsoft.com/office/drawing/2014/main" id="{8283C79D-02B2-7C4C-ACCB-2BC606AA32AD}"/>
              </a:ext>
            </a:extLst>
          </p:cNvPr>
          <p:cNvSpPr>
            <a:spLocks noGrp="1"/>
          </p:cNvSpPr>
          <p:nvPr>
            <p:ph type="body" sz="quarter" idx="12"/>
          </p:nvPr>
        </p:nvSpPr>
        <p:spPr>
          <a:xfrm>
            <a:off x="360000" y="1800000"/>
            <a:ext cx="3600000" cy="2916793"/>
          </a:xfrm>
        </p:spPr>
        <p:txBody>
          <a:bodyPr>
            <a:noAutofit/>
          </a:bodyPr>
          <a:lstStyle>
            <a:lvl1pPr marL="285750" indent="-285750">
              <a:buClr>
                <a:schemeClr val="accent1"/>
              </a:buClr>
              <a:buSzPct val="125000"/>
              <a:buFont typeface="Courier New" panose="02070309020205020404" pitchFamily="49" charset="0"/>
              <a:buChar char="o"/>
              <a:defRPr/>
            </a:lvl1pPr>
            <a:lvl2pPr marL="742950" indent="-285750">
              <a:buClr>
                <a:schemeClr val="accent1"/>
              </a:buClr>
              <a:buSzPct val="125000"/>
              <a:buFont typeface="Courier New" panose="02070309020205020404" pitchFamily="49" charset="0"/>
              <a:buChar char="o"/>
              <a:defRPr/>
            </a:lvl2pPr>
            <a:lvl3pPr marL="1143000" indent="-228600">
              <a:buClr>
                <a:schemeClr val="accent1"/>
              </a:buClr>
              <a:buSzPct val="125000"/>
              <a:buFont typeface="Courier New" panose="02070309020205020404" pitchFamily="49" charset="0"/>
              <a:buChar char="o"/>
              <a:defRPr/>
            </a:lvl3pPr>
            <a:lvl4pPr marL="1600200" indent="-228600">
              <a:buClr>
                <a:schemeClr val="accent1"/>
              </a:buClr>
              <a:buSzPct val="125000"/>
              <a:buFont typeface="Courier New" panose="02070309020205020404" pitchFamily="49" charset="0"/>
              <a:buChar char="o"/>
              <a:defRPr/>
            </a:lvl4pPr>
            <a:lvl5pPr marL="2057400" indent="-228600">
              <a:buClr>
                <a:schemeClr val="accent1"/>
              </a:buClr>
              <a:buSzPct val="125000"/>
              <a:buFont typeface="Courier New" panose="02070309020205020404" pitchFamily="49" charset="0"/>
              <a:buChar char="o"/>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Slide Number Placeholder 5">
            <a:extLst>
              <a:ext uri="{FF2B5EF4-FFF2-40B4-BE49-F238E27FC236}">
                <a16:creationId xmlns:a16="http://schemas.microsoft.com/office/drawing/2014/main" id="{B6DAD27A-8F08-5A49-AF70-761746D020EE}"/>
              </a:ext>
            </a:extLst>
          </p:cNvPr>
          <p:cNvSpPr>
            <a:spLocks noGrp="1"/>
          </p:cNvSpPr>
          <p:nvPr>
            <p:ph type="sldNum" sz="quarter" idx="4"/>
          </p:nvPr>
        </p:nvSpPr>
        <p:spPr>
          <a:xfrm>
            <a:off x="359999" y="6264872"/>
            <a:ext cx="360000" cy="360000"/>
          </a:xfrm>
          <a:prstGeom prst="rect">
            <a:avLst/>
          </a:prstGeom>
        </p:spPr>
        <p:txBody>
          <a:bodyPr vert="horz" lIns="91440" tIns="45720" rIns="91440" bIns="45720" rtlCol="0" anchor="ctr"/>
          <a:lstStyle>
            <a:lvl1pPr algn="l">
              <a:defRPr sz="800" b="0" i="0">
                <a:solidFill>
                  <a:schemeClr val="tx1"/>
                </a:solidFill>
                <a:latin typeface="Arial" panose="020B0604020202020204" pitchFamily="34" charset="0"/>
                <a:cs typeface="Arial" panose="020B0604020202020204" pitchFamily="34" charset="0"/>
              </a:defRPr>
            </a:lvl1pPr>
          </a:lstStyle>
          <a:p>
            <a:fld id="{18A41853-EF22-D446-BDBC-A7CF3FE93503}" type="slidenum">
              <a:rPr lang="en-US" smtClean="0"/>
              <a:pPr/>
              <a:t>‹#›</a:t>
            </a:fld>
            <a:endParaRPr lang="en-US" dirty="0"/>
          </a:p>
        </p:txBody>
      </p:sp>
      <p:sp>
        <p:nvSpPr>
          <p:cNvPr id="9" name="Text Placeholder 4">
            <a:extLst>
              <a:ext uri="{FF2B5EF4-FFF2-40B4-BE49-F238E27FC236}">
                <a16:creationId xmlns:a16="http://schemas.microsoft.com/office/drawing/2014/main" id="{355F38DE-1350-2D4C-B6FB-3A271A28F85A}"/>
              </a:ext>
            </a:extLst>
          </p:cNvPr>
          <p:cNvSpPr>
            <a:spLocks noGrp="1"/>
          </p:cNvSpPr>
          <p:nvPr>
            <p:ph type="body" sz="quarter" idx="16"/>
          </p:nvPr>
        </p:nvSpPr>
        <p:spPr>
          <a:xfrm>
            <a:off x="4237200" y="1800000"/>
            <a:ext cx="3600000" cy="2916793"/>
          </a:xfrm>
        </p:spPr>
        <p:txBody>
          <a:bodyPr>
            <a:noAutofit/>
          </a:bodyPr>
          <a:lstStyle>
            <a:lvl1pPr marL="285750" indent="-285750">
              <a:buClr>
                <a:schemeClr val="accent1"/>
              </a:buClr>
              <a:buSzPct val="125000"/>
              <a:buFont typeface="Courier New" panose="02070309020205020404" pitchFamily="49" charset="0"/>
              <a:buChar char="o"/>
              <a:defRPr/>
            </a:lvl1pPr>
            <a:lvl2pPr marL="742950" indent="-285750">
              <a:buClr>
                <a:schemeClr val="accent1"/>
              </a:buClr>
              <a:buSzPct val="125000"/>
              <a:buFont typeface="Courier New" panose="02070309020205020404" pitchFamily="49" charset="0"/>
              <a:buChar char="o"/>
              <a:defRPr/>
            </a:lvl2pPr>
            <a:lvl3pPr marL="1143000" indent="-228600">
              <a:buClr>
                <a:schemeClr val="accent1"/>
              </a:buClr>
              <a:buSzPct val="125000"/>
              <a:buFont typeface="Courier New" panose="02070309020205020404" pitchFamily="49" charset="0"/>
              <a:buChar char="o"/>
              <a:defRPr/>
            </a:lvl3pPr>
            <a:lvl4pPr marL="1600200" indent="-228600">
              <a:buClr>
                <a:schemeClr val="accent1"/>
              </a:buClr>
              <a:buSzPct val="125000"/>
              <a:buFont typeface="Courier New" panose="02070309020205020404" pitchFamily="49" charset="0"/>
              <a:buChar char="o"/>
              <a:defRPr/>
            </a:lvl4pPr>
            <a:lvl5pPr marL="2057400" indent="-228600">
              <a:buClr>
                <a:schemeClr val="accent1"/>
              </a:buClr>
              <a:buSzPct val="125000"/>
              <a:buFont typeface="Courier New" panose="02070309020205020404" pitchFamily="49" charset="0"/>
              <a:buChar char="o"/>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1">
            <a:extLst>
              <a:ext uri="{FF2B5EF4-FFF2-40B4-BE49-F238E27FC236}">
                <a16:creationId xmlns:a16="http://schemas.microsoft.com/office/drawing/2014/main" id="{3F80291D-9E0D-4F4E-B07E-13D3B4C2306F}"/>
              </a:ext>
            </a:extLst>
          </p:cNvPr>
          <p:cNvSpPr>
            <a:spLocks noGrp="1"/>
          </p:cNvSpPr>
          <p:nvPr>
            <p:ph type="body" sz="quarter" idx="10" hasCustomPrompt="1"/>
          </p:nvPr>
        </p:nvSpPr>
        <p:spPr>
          <a:xfrm>
            <a:off x="360000" y="540000"/>
            <a:ext cx="11160000" cy="1338676"/>
          </a:xfrm>
          <a:prstGeom prst="rect">
            <a:avLst/>
          </a:prstGeom>
          <a:noFill/>
        </p:spPr>
        <p:txBody>
          <a:bodyPr>
            <a:noAutofit/>
          </a:bodyPr>
          <a:lstStyle>
            <a:lvl1pPr>
              <a:lnSpc>
                <a:spcPts val="3200"/>
              </a:lnSpc>
              <a:defRPr sz="3600">
                <a:solidFill>
                  <a:srgbClr val="333D47"/>
                </a:solidFill>
              </a:defRPr>
            </a:lvl1pPr>
            <a:lvl2pPr marL="457200" indent="0">
              <a:buNone/>
              <a:defRPr/>
            </a:lvl2pPr>
          </a:lstStyle>
          <a:p>
            <a:pPr lvl="0"/>
            <a:r>
              <a:rPr lang="en-US" dirty="0"/>
              <a:t>Headline</a:t>
            </a:r>
          </a:p>
        </p:txBody>
      </p:sp>
      <p:pic>
        <p:nvPicPr>
          <p:cNvPr id="10" name="Graphic 9">
            <a:extLst>
              <a:ext uri="{FF2B5EF4-FFF2-40B4-BE49-F238E27FC236}">
                <a16:creationId xmlns:a16="http://schemas.microsoft.com/office/drawing/2014/main" id="{33BE3CB4-AD8C-5A4B-A57E-EC5458BD22F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60000" y="5792400"/>
            <a:ext cx="635000" cy="660400"/>
          </a:xfrm>
          <a:prstGeom prst="rect">
            <a:avLst/>
          </a:prstGeom>
        </p:spPr>
      </p:pic>
    </p:spTree>
    <p:extLst>
      <p:ext uri="{BB962C8B-B14F-4D97-AF65-F5344CB8AC3E}">
        <p14:creationId xmlns:p14="http://schemas.microsoft.com/office/powerpoint/2010/main" val="1928909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IA_thank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2B5BE0-8CB1-E247-A12A-51429A1939E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4A93DA94-6D62-D040-97F3-1DFA5A72C689}"/>
              </a:ext>
            </a:extLst>
          </p:cNvPr>
          <p:cNvSpPr>
            <a:spLocks noGrp="1"/>
          </p:cNvSpPr>
          <p:nvPr>
            <p:ph type="subTitle" idx="1" hasCustomPrompt="1"/>
          </p:nvPr>
        </p:nvSpPr>
        <p:spPr>
          <a:xfrm>
            <a:off x="360000" y="3601225"/>
            <a:ext cx="5080000" cy="358775"/>
          </a:xfrm>
          <a:prstGeom prst="rect">
            <a:avLst/>
          </a:prstGeom>
        </p:spPr>
        <p:txBody>
          <a:bodyPr>
            <a:noAutofit/>
          </a:bodyPr>
          <a:lstStyle>
            <a:lvl1pPr marL="0" indent="0" algn="l">
              <a:lnSpc>
                <a:spcPct val="100000"/>
              </a:lnSpc>
              <a:spcBef>
                <a:spcPts val="600"/>
              </a:spcBef>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Email</a:t>
            </a:r>
          </a:p>
          <a:p>
            <a:r>
              <a:rPr lang="en-US" dirty="0"/>
              <a:t>Date</a:t>
            </a:r>
          </a:p>
        </p:txBody>
      </p:sp>
      <p:sp>
        <p:nvSpPr>
          <p:cNvPr id="6" name="Text Placeholder 11">
            <a:extLst>
              <a:ext uri="{FF2B5EF4-FFF2-40B4-BE49-F238E27FC236}">
                <a16:creationId xmlns:a16="http://schemas.microsoft.com/office/drawing/2014/main" id="{0C3F0DB7-93FA-D243-9648-A59C82E13702}"/>
              </a:ext>
            </a:extLst>
          </p:cNvPr>
          <p:cNvSpPr>
            <a:spLocks noGrp="1"/>
          </p:cNvSpPr>
          <p:nvPr>
            <p:ph type="body" sz="quarter" idx="11" hasCustomPrompt="1"/>
          </p:nvPr>
        </p:nvSpPr>
        <p:spPr>
          <a:xfrm>
            <a:off x="360000" y="2160000"/>
            <a:ext cx="5400000" cy="1269000"/>
          </a:xfrm>
          <a:prstGeom prst="rect">
            <a:avLst/>
          </a:prstGeom>
          <a:noFill/>
        </p:spPr>
        <p:txBody>
          <a:bodyPr>
            <a:noAutofit/>
          </a:bodyPr>
          <a:lstStyle>
            <a:lvl1pPr>
              <a:lnSpc>
                <a:spcPct val="80000"/>
              </a:lnSpc>
              <a:defRPr sz="4800">
                <a:solidFill>
                  <a:schemeClr val="bg1"/>
                </a:solidFill>
              </a:defRPr>
            </a:lvl1pPr>
            <a:lvl2pPr marL="457200" indent="0">
              <a:buNone/>
              <a:defRPr/>
            </a:lvl2pPr>
          </a:lstStyle>
          <a:p>
            <a:pPr lvl="0"/>
            <a:r>
              <a:rPr lang="en-US" dirty="0"/>
              <a:t>Thank you</a:t>
            </a:r>
          </a:p>
        </p:txBody>
      </p:sp>
      <p:sp>
        <p:nvSpPr>
          <p:cNvPr id="8" name="TextBox 7">
            <a:extLst>
              <a:ext uri="{FF2B5EF4-FFF2-40B4-BE49-F238E27FC236}">
                <a16:creationId xmlns:a16="http://schemas.microsoft.com/office/drawing/2014/main" id="{F7BF49BF-4968-8D47-AB2D-21AB12177162}"/>
              </a:ext>
            </a:extLst>
          </p:cNvPr>
          <p:cNvSpPr txBox="1"/>
          <p:nvPr userDrawn="1"/>
        </p:nvSpPr>
        <p:spPr>
          <a:xfrm>
            <a:off x="360000" y="6336000"/>
            <a:ext cx="5400000" cy="216000"/>
          </a:xfrm>
          <a:prstGeom prst="rect">
            <a:avLst/>
          </a:prstGeom>
          <a:noFill/>
        </p:spPr>
        <p:txBody>
          <a:bodyPr wrap="square" lIns="90000" rtlCol="0" anchor="ctr" anchorCtr="0">
            <a:spAutoFit/>
          </a:bodyPr>
          <a:lstStyle/>
          <a:p>
            <a:r>
              <a:rPr lang="en-GB" sz="800" b="0" i="0" dirty="0">
                <a:solidFill>
                  <a:schemeClr val="bg1"/>
                </a:solidFill>
                <a:latin typeface="Arial" panose="020B0604020202020204" pitchFamily="34" charset="0"/>
                <a:ea typeface="MS PGothic" pitchFamily="34" charset="-128"/>
                <a:cs typeface="Arial" panose="020B0604020202020204" pitchFamily="34" charset="0"/>
              </a:rPr>
              <a:t>AIA confidential and proprietary information.</a:t>
            </a:r>
            <a:endParaRPr lang="en-US" sz="800" b="0" i="0" dirty="0">
              <a:solidFill>
                <a:schemeClr val="bg1"/>
              </a:solidFill>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811844A6-A542-4643-96E7-3B2146FB59F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0000" y="360000"/>
            <a:ext cx="1828800" cy="660400"/>
          </a:xfrm>
          <a:prstGeom prst="rect">
            <a:avLst/>
          </a:prstGeom>
        </p:spPr>
      </p:pic>
      <p:pic>
        <p:nvPicPr>
          <p:cNvPr id="11" name="Graphic 10">
            <a:extLst>
              <a:ext uri="{FF2B5EF4-FFF2-40B4-BE49-F238E27FC236}">
                <a16:creationId xmlns:a16="http://schemas.microsoft.com/office/drawing/2014/main" id="{6BF7525C-9C01-724E-9D57-E82EE57D1FB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26370" b="31414"/>
          <a:stretch/>
        </p:blipFill>
        <p:spPr>
          <a:xfrm>
            <a:off x="6580800" y="0"/>
            <a:ext cx="5611200" cy="6858000"/>
          </a:xfrm>
          <a:prstGeom prst="rect">
            <a:avLst/>
          </a:prstGeom>
        </p:spPr>
      </p:pic>
    </p:spTree>
    <p:extLst>
      <p:ext uri="{BB962C8B-B14F-4D97-AF65-F5344CB8AC3E}">
        <p14:creationId xmlns:p14="http://schemas.microsoft.com/office/powerpoint/2010/main" val="756306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IA_thankyou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52BB14-76F8-2944-B40F-795C33C35009}"/>
              </a:ext>
            </a:extLst>
          </p:cNvPr>
          <p:cNvSpPr>
            <a:spLocks noGrp="1"/>
          </p:cNvSpPr>
          <p:nvPr>
            <p:ph type="sldNum" sz="quarter" idx="10"/>
          </p:nvPr>
        </p:nvSpPr>
        <p:spPr/>
        <p:txBody>
          <a:bodyPr/>
          <a:lstStyle/>
          <a:p>
            <a:fld id="{18A41853-EF22-D446-BDBC-A7CF3FE93503}" type="slidenum">
              <a:rPr lang="en-US" smtClean="0"/>
              <a:pPr/>
              <a:t>‹#›</a:t>
            </a:fld>
            <a:endParaRPr lang="en-US" dirty="0"/>
          </a:p>
        </p:txBody>
      </p:sp>
      <p:sp>
        <p:nvSpPr>
          <p:cNvPr id="4" name="Rectangle 3">
            <a:extLst>
              <a:ext uri="{FF2B5EF4-FFF2-40B4-BE49-F238E27FC236}">
                <a16:creationId xmlns:a16="http://schemas.microsoft.com/office/drawing/2014/main" id="{C1C215C4-D502-1145-BEDE-9135BB569AC8}"/>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918A5D15-09DA-7143-BC88-C61C2ED4BD47}"/>
              </a:ext>
            </a:extLst>
          </p:cNvPr>
          <p:cNvSpPr>
            <a:spLocks noGrp="1"/>
          </p:cNvSpPr>
          <p:nvPr>
            <p:ph type="subTitle" idx="1" hasCustomPrompt="1"/>
          </p:nvPr>
        </p:nvSpPr>
        <p:spPr>
          <a:xfrm>
            <a:off x="360000" y="3601225"/>
            <a:ext cx="5080000" cy="358775"/>
          </a:xfrm>
          <a:prstGeom prst="rect">
            <a:avLst/>
          </a:prstGeom>
        </p:spPr>
        <p:txBody>
          <a:bodyPr>
            <a:noAutofit/>
          </a:bodyPr>
          <a:lstStyle>
            <a:lvl1pPr marL="0" indent="0" algn="l">
              <a:lnSpc>
                <a:spcPct val="100000"/>
              </a:lnSpc>
              <a:spcBef>
                <a:spcPts val="600"/>
              </a:spcBef>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Eamil</a:t>
            </a:r>
            <a:endParaRPr lang="en-US" dirty="0"/>
          </a:p>
          <a:p>
            <a:r>
              <a:rPr lang="en-US" dirty="0"/>
              <a:t>Date</a:t>
            </a:r>
          </a:p>
        </p:txBody>
      </p:sp>
      <p:sp>
        <p:nvSpPr>
          <p:cNvPr id="6" name="Text Placeholder 11">
            <a:extLst>
              <a:ext uri="{FF2B5EF4-FFF2-40B4-BE49-F238E27FC236}">
                <a16:creationId xmlns:a16="http://schemas.microsoft.com/office/drawing/2014/main" id="{0DBD8FA2-009B-A343-8A6F-852906184FBC}"/>
              </a:ext>
            </a:extLst>
          </p:cNvPr>
          <p:cNvSpPr>
            <a:spLocks noGrp="1"/>
          </p:cNvSpPr>
          <p:nvPr>
            <p:ph type="body" sz="quarter" idx="11" hasCustomPrompt="1"/>
          </p:nvPr>
        </p:nvSpPr>
        <p:spPr>
          <a:xfrm>
            <a:off x="360000" y="2160000"/>
            <a:ext cx="5400000" cy="1269000"/>
          </a:xfrm>
          <a:prstGeom prst="rect">
            <a:avLst/>
          </a:prstGeom>
          <a:noFill/>
        </p:spPr>
        <p:txBody>
          <a:bodyPr>
            <a:noAutofit/>
          </a:bodyPr>
          <a:lstStyle>
            <a:lvl1pPr>
              <a:lnSpc>
                <a:spcPct val="80000"/>
              </a:lnSpc>
              <a:defRPr sz="4800">
                <a:solidFill>
                  <a:schemeClr val="bg1"/>
                </a:solidFill>
              </a:defRPr>
            </a:lvl1pPr>
            <a:lvl2pPr marL="457200" indent="0">
              <a:buNone/>
              <a:defRPr/>
            </a:lvl2pPr>
          </a:lstStyle>
          <a:p>
            <a:pPr lvl="0"/>
            <a:r>
              <a:rPr lang="en-US" dirty="0"/>
              <a:t>Thank you</a:t>
            </a:r>
          </a:p>
        </p:txBody>
      </p:sp>
      <p:sp>
        <p:nvSpPr>
          <p:cNvPr id="8" name="TextBox 7">
            <a:extLst>
              <a:ext uri="{FF2B5EF4-FFF2-40B4-BE49-F238E27FC236}">
                <a16:creationId xmlns:a16="http://schemas.microsoft.com/office/drawing/2014/main" id="{F0B79503-7237-3641-981E-325DCCE41061}"/>
              </a:ext>
            </a:extLst>
          </p:cNvPr>
          <p:cNvSpPr txBox="1"/>
          <p:nvPr userDrawn="1"/>
        </p:nvSpPr>
        <p:spPr>
          <a:xfrm>
            <a:off x="360000" y="6336000"/>
            <a:ext cx="5400000" cy="216000"/>
          </a:xfrm>
          <a:prstGeom prst="rect">
            <a:avLst/>
          </a:prstGeom>
          <a:noFill/>
        </p:spPr>
        <p:txBody>
          <a:bodyPr wrap="square" lIns="90000" rtlCol="0" anchor="ctr" anchorCtr="0">
            <a:spAutoFit/>
          </a:bodyPr>
          <a:lstStyle/>
          <a:p>
            <a:r>
              <a:rPr lang="en-GB" sz="800" b="0" i="0" dirty="0">
                <a:solidFill>
                  <a:schemeClr val="bg1"/>
                </a:solidFill>
                <a:latin typeface="Arial" panose="020B0604020202020204" pitchFamily="34" charset="0"/>
                <a:ea typeface="MS PGothic" pitchFamily="34" charset="-128"/>
                <a:cs typeface="Arial" panose="020B0604020202020204" pitchFamily="34" charset="0"/>
              </a:rPr>
              <a:t>AIA confidential and proprietary information. Not for distribution.</a:t>
            </a:r>
            <a:endParaRPr lang="en-US" sz="800" b="0" i="0" dirty="0">
              <a:solidFill>
                <a:schemeClr val="bg1"/>
              </a:solidFill>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5A2EC191-932C-BB44-87E4-8E59744F10A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3600" y="360000"/>
            <a:ext cx="635000" cy="660400"/>
          </a:xfrm>
          <a:prstGeom prst="rect">
            <a:avLst/>
          </a:prstGeom>
        </p:spPr>
      </p:pic>
      <p:pic>
        <p:nvPicPr>
          <p:cNvPr id="11" name="Graphic 10">
            <a:extLst>
              <a:ext uri="{FF2B5EF4-FFF2-40B4-BE49-F238E27FC236}">
                <a16:creationId xmlns:a16="http://schemas.microsoft.com/office/drawing/2014/main" id="{57AE9E1B-3EA0-A844-8702-AD6CE3DA4A29}"/>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26370" b="31414"/>
          <a:stretch/>
        </p:blipFill>
        <p:spPr>
          <a:xfrm>
            <a:off x="6580800" y="0"/>
            <a:ext cx="5611200" cy="6858000"/>
          </a:xfrm>
          <a:prstGeom prst="rect">
            <a:avLst/>
          </a:prstGeom>
        </p:spPr>
      </p:pic>
    </p:spTree>
    <p:extLst>
      <p:ext uri="{BB962C8B-B14F-4D97-AF65-F5344CB8AC3E}">
        <p14:creationId xmlns:p14="http://schemas.microsoft.com/office/powerpoint/2010/main" val="634085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IA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D25FAA-87AE-484F-951C-5F2587C3E606}"/>
              </a:ext>
            </a:extLst>
          </p:cNvPr>
          <p:cNvSpPr>
            <a:spLocks noGrp="1"/>
          </p:cNvSpPr>
          <p:nvPr>
            <p:ph type="sldNum" sz="quarter" idx="10"/>
          </p:nvPr>
        </p:nvSpPr>
        <p:spPr/>
        <p:txBody>
          <a:bodyPr/>
          <a:lstStyle/>
          <a:p>
            <a:fld id="{18A41853-EF22-D446-BDBC-A7CF3FE93503}" type="slidenum">
              <a:rPr lang="en-US" smtClean="0"/>
              <a:pPr/>
              <a:t>‹#›</a:t>
            </a:fld>
            <a:endParaRPr lang="en-US" dirty="0"/>
          </a:p>
        </p:txBody>
      </p:sp>
    </p:spTree>
    <p:extLst>
      <p:ext uri="{BB962C8B-B14F-4D97-AF65-F5344CB8AC3E}">
        <p14:creationId xmlns:p14="http://schemas.microsoft.com/office/powerpoint/2010/main" val="3565019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IA_Logo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993F94-50EB-134E-8D6E-8B21C109CF09}"/>
              </a:ext>
            </a:extLst>
          </p:cNvPr>
          <p:cNvSpPr>
            <a:spLocks noGrp="1"/>
          </p:cNvSpPr>
          <p:nvPr>
            <p:ph type="sldNum" sz="quarter" idx="10"/>
          </p:nvPr>
        </p:nvSpPr>
        <p:spPr/>
        <p:txBody>
          <a:bodyPr/>
          <a:lstStyle/>
          <a:p>
            <a:fld id="{18A41853-EF22-D446-BDBC-A7CF3FE93503}" type="slidenum">
              <a:rPr lang="en-US" smtClean="0"/>
              <a:pPr/>
              <a:t>‹#›</a:t>
            </a:fld>
            <a:endParaRPr lang="en-US" dirty="0"/>
          </a:p>
        </p:txBody>
      </p:sp>
      <p:pic>
        <p:nvPicPr>
          <p:cNvPr id="4" name="Graphic 3">
            <a:extLst>
              <a:ext uri="{FF2B5EF4-FFF2-40B4-BE49-F238E27FC236}">
                <a16:creationId xmlns:a16="http://schemas.microsoft.com/office/drawing/2014/main" id="{FCB3A1F2-42DC-3F4E-B431-BF5F412C520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60000" y="5792400"/>
            <a:ext cx="635000" cy="660400"/>
          </a:xfrm>
          <a:prstGeom prst="rect">
            <a:avLst/>
          </a:prstGeom>
        </p:spPr>
      </p:pic>
    </p:spTree>
    <p:extLst>
      <p:ext uri="{BB962C8B-B14F-4D97-AF65-F5344CB8AC3E}">
        <p14:creationId xmlns:p14="http://schemas.microsoft.com/office/powerpoint/2010/main" val="2048844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IA_Instruction_Edit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F8FAA8-3667-594D-B276-4C1A8BC692E3}"/>
              </a:ext>
            </a:extLst>
          </p:cNvPr>
          <p:cNvSpPr>
            <a:spLocks noGrp="1"/>
          </p:cNvSpPr>
          <p:nvPr>
            <p:ph type="sldNum" sz="quarter" idx="10"/>
          </p:nvPr>
        </p:nvSpPr>
        <p:spPr/>
        <p:txBody>
          <a:bodyPr/>
          <a:lstStyle/>
          <a:p>
            <a:fld id="{18A41853-EF22-D446-BDBC-A7CF3FE93503}" type="slidenum">
              <a:rPr lang="en-US" smtClean="0"/>
              <a:pPr/>
              <a:t>‹#›</a:t>
            </a:fld>
            <a:endParaRPr lang="en-US" dirty="0"/>
          </a:p>
        </p:txBody>
      </p:sp>
      <p:sp>
        <p:nvSpPr>
          <p:cNvPr id="9" name="TextBox 8">
            <a:extLst>
              <a:ext uri="{FF2B5EF4-FFF2-40B4-BE49-F238E27FC236}">
                <a16:creationId xmlns:a16="http://schemas.microsoft.com/office/drawing/2014/main" id="{42C0A711-88E4-2549-859D-F28F9F1672C5}"/>
              </a:ext>
            </a:extLst>
          </p:cNvPr>
          <p:cNvSpPr txBox="1"/>
          <p:nvPr userDrawn="1"/>
        </p:nvSpPr>
        <p:spPr>
          <a:xfrm>
            <a:off x="-1170000" y="2440557"/>
            <a:ext cx="1052488" cy="1785104"/>
          </a:xfrm>
          <a:prstGeom prst="rect">
            <a:avLst/>
          </a:prstGeom>
          <a:solidFill>
            <a:schemeClr val="bg1"/>
          </a:solidFill>
        </p:spPr>
        <p:txBody>
          <a:bodyPr wrap="square" rtlCol="0">
            <a:spAutoFit/>
          </a:bodyPr>
          <a:lstStyle/>
          <a:p>
            <a:pPr algn="l"/>
            <a:r>
              <a:rPr lang="en-US" sz="1000" dirty="0">
                <a:solidFill>
                  <a:srgbClr val="333D47"/>
                </a:solidFill>
                <a:latin typeface="Arial" panose="020B0604020202020204" pitchFamily="34" charset="0"/>
                <a:cs typeface="Arial" panose="020B0604020202020204" pitchFamily="34" charset="0"/>
              </a:rPr>
              <a:t>The image can be replaced here and master view</a:t>
            </a:r>
          </a:p>
          <a:p>
            <a:pPr algn="l"/>
            <a:endParaRPr lang="en-US" sz="1000" dirty="0">
              <a:solidFill>
                <a:srgbClr val="333D47"/>
              </a:solidFill>
              <a:latin typeface="Arial" panose="020B0604020202020204" pitchFamily="34" charset="0"/>
              <a:cs typeface="Arial" panose="020B0604020202020204" pitchFamily="34" charset="0"/>
            </a:endParaRP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sp>
        <p:nvSpPr>
          <p:cNvPr id="14" name="TextBox 13">
            <a:extLst>
              <a:ext uri="{FF2B5EF4-FFF2-40B4-BE49-F238E27FC236}">
                <a16:creationId xmlns:a16="http://schemas.microsoft.com/office/drawing/2014/main" id="{AC598F37-4E26-394C-8932-819C0C4DA333}"/>
              </a:ext>
            </a:extLst>
          </p:cNvPr>
          <p:cNvSpPr txBox="1"/>
          <p:nvPr userDrawn="1"/>
        </p:nvSpPr>
        <p:spPr>
          <a:xfrm>
            <a:off x="552905" y="2008543"/>
            <a:ext cx="3348535" cy="3724096"/>
          </a:xfrm>
          <a:prstGeom prst="rect">
            <a:avLst/>
          </a:prstGeom>
          <a:noFill/>
        </p:spPr>
        <p:txBody>
          <a:bodyPr wrap="square" rtlCol="0">
            <a:spAutoFit/>
          </a:bodyPr>
          <a:lstStyle/>
          <a:p>
            <a:pPr algn="l"/>
            <a:r>
              <a:rPr lang="en-US" dirty="0">
                <a:solidFill>
                  <a:srgbClr val="333D47"/>
                </a:solidFill>
                <a:latin typeface="+mn-lt"/>
                <a:cs typeface="Arial" panose="020B0604020202020204" pitchFamily="34" charset="0"/>
              </a:rPr>
              <a:t>This shape </a:t>
            </a:r>
            <a:r>
              <a:rPr lang="en-US" baseline="0" dirty="0">
                <a:solidFill>
                  <a:srgbClr val="333D47"/>
                </a:solidFill>
                <a:latin typeface="+mn-lt"/>
                <a:cs typeface="Arial" panose="020B0604020202020204" pitchFamily="34" charset="0"/>
              </a:rPr>
              <a:t>is a photo mask. </a:t>
            </a:r>
          </a:p>
          <a:p>
            <a:pPr algn="l"/>
            <a:endParaRPr lang="en-US" baseline="0" dirty="0">
              <a:solidFill>
                <a:srgbClr val="333D47"/>
              </a:solidFill>
              <a:latin typeface="+mn-lt"/>
              <a:cs typeface="Arial" panose="020B0604020202020204" pitchFamily="34" charset="0"/>
            </a:endParaRPr>
          </a:p>
          <a:p>
            <a:pPr algn="l"/>
            <a:endParaRPr lang="en-US" baseline="0" dirty="0">
              <a:solidFill>
                <a:srgbClr val="333D47"/>
              </a:solidFill>
              <a:latin typeface="+mn-lt"/>
              <a:cs typeface="Arial" panose="020B0604020202020204" pitchFamily="34" charset="0"/>
            </a:endParaRPr>
          </a:p>
          <a:p>
            <a:pPr algn="l"/>
            <a:r>
              <a:rPr lang="en-US" sz="1400" dirty="0">
                <a:solidFill>
                  <a:srgbClr val="333D47"/>
                </a:solidFill>
                <a:latin typeface="+mn-lt"/>
              </a:rPr>
              <a:t>On the </a:t>
            </a:r>
            <a:r>
              <a:rPr lang="en-US" sz="1400" b="1" dirty="0">
                <a:solidFill>
                  <a:srgbClr val="333D47"/>
                </a:solidFill>
                <a:latin typeface="+mn-lt"/>
              </a:rPr>
              <a:t>Format Object</a:t>
            </a:r>
            <a:r>
              <a:rPr lang="en-US" sz="1400" dirty="0">
                <a:solidFill>
                  <a:srgbClr val="333D47"/>
                </a:solidFill>
                <a:latin typeface="+mn-lt"/>
              </a:rPr>
              <a:t> pane, on the </a:t>
            </a:r>
            <a:r>
              <a:rPr lang="en-US" sz="1400" b="1" dirty="0">
                <a:solidFill>
                  <a:srgbClr val="333D47"/>
                </a:solidFill>
                <a:latin typeface="+mn-lt"/>
              </a:rPr>
              <a:t>Shape Options</a:t>
            </a:r>
            <a:r>
              <a:rPr lang="en-US" sz="1400" dirty="0">
                <a:solidFill>
                  <a:srgbClr val="333D47"/>
                </a:solidFill>
                <a:latin typeface="+mn-lt"/>
              </a:rPr>
              <a:t> tab, in the </a:t>
            </a:r>
            <a:r>
              <a:rPr lang="en-US" sz="1400" b="1" dirty="0">
                <a:solidFill>
                  <a:srgbClr val="333D47"/>
                </a:solidFill>
                <a:latin typeface="+mn-lt"/>
              </a:rPr>
              <a:t>Fill &amp; Line</a:t>
            </a:r>
            <a:r>
              <a:rPr lang="en-US" sz="1400" dirty="0">
                <a:solidFill>
                  <a:srgbClr val="333D47"/>
                </a:solidFill>
                <a:latin typeface="+mn-lt"/>
              </a:rPr>
              <a:t> group: </a:t>
            </a:r>
          </a:p>
          <a:p>
            <a:pPr algn="l"/>
            <a:r>
              <a:rPr lang="en-US" sz="1400" dirty="0">
                <a:solidFill>
                  <a:srgbClr val="333D47"/>
                </a:solidFill>
                <a:latin typeface="+mn-lt"/>
              </a:rPr>
              <a:t>In the </a:t>
            </a:r>
            <a:r>
              <a:rPr lang="en-US" sz="1400" b="1" dirty="0">
                <a:solidFill>
                  <a:srgbClr val="333D47"/>
                </a:solidFill>
                <a:latin typeface="+mn-lt"/>
              </a:rPr>
              <a:t>Fill</a:t>
            </a:r>
            <a:r>
              <a:rPr lang="en-US" sz="1400" dirty="0">
                <a:solidFill>
                  <a:srgbClr val="333D47"/>
                </a:solidFill>
                <a:latin typeface="+mn-lt"/>
              </a:rPr>
              <a:t> section: </a:t>
            </a:r>
            <a:br>
              <a:rPr lang="en-US" sz="1400" dirty="0">
                <a:solidFill>
                  <a:srgbClr val="333D47"/>
                </a:solidFill>
                <a:latin typeface="+mn-lt"/>
              </a:rPr>
            </a:br>
            <a:r>
              <a:rPr lang="en-US" sz="1400" dirty="0">
                <a:solidFill>
                  <a:srgbClr val="333D47"/>
                </a:solidFill>
                <a:latin typeface="+mn-lt"/>
              </a:rPr>
              <a:t>Choose </a:t>
            </a:r>
            <a:r>
              <a:rPr lang="en-US" sz="1400" b="1" dirty="0">
                <a:solidFill>
                  <a:srgbClr val="333D47"/>
                </a:solidFill>
                <a:latin typeface="+mn-lt"/>
              </a:rPr>
              <a:t>Picture or texture fill</a:t>
            </a:r>
            <a:r>
              <a:rPr lang="en-US" sz="1400" dirty="0">
                <a:solidFill>
                  <a:srgbClr val="333D47"/>
                </a:solidFill>
                <a:latin typeface="+mn-lt"/>
              </a:rPr>
              <a:t>,</a:t>
            </a:r>
            <a:br>
              <a:rPr lang="en-US" sz="1400" dirty="0">
                <a:solidFill>
                  <a:srgbClr val="333D47"/>
                </a:solidFill>
                <a:latin typeface="+mn-lt"/>
              </a:rPr>
            </a:br>
            <a:r>
              <a:rPr lang="en-US" sz="1400" dirty="0">
                <a:solidFill>
                  <a:srgbClr val="333D47"/>
                </a:solidFill>
                <a:latin typeface="+mn-lt"/>
              </a:rPr>
              <a:t>Click on the </a:t>
            </a:r>
            <a:r>
              <a:rPr lang="en-US" sz="1400" b="1" dirty="0">
                <a:solidFill>
                  <a:srgbClr val="333D47"/>
                </a:solidFill>
                <a:latin typeface="+mn-lt"/>
              </a:rPr>
              <a:t>insert...</a:t>
            </a:r>
            <a:r>
              <a:rPr lang="en-US" sz="1400" dirty="0">
                <a:solidFill>
                  <a:srgbClr val="333D47"/>
                </a:solidFill>
                <a:latin typeface="+mn-lt"/>
              </a:rPr>
              <a:t> button and then choose the picture you prefer:</a:t>
            </a:r>
          </a:p>
          <a:p>
            <a:pPr algn="l"/>
            <a:endParaRPr lang="en-US" sz="1400" dirty="0">
              <a:solidFill>
                <a:srgbClr val="333D47"/>
              </a:solidFill>
              <a:latin typeface="+mn-lt"/>
            </a:endParaRPr>
          </a:p>
          <a:p>
            <a:pPr algn="l"/>
            <a:r>
              <a:rPr lang="en-US" sz="1400" dirty="0">
                <a:solidFill>
                  <a:srgbClr val="333D47"/>
                </a:solidFill>
                <a:latin typeface="+mn-lt"/>
              </a:rPr>
              <a:t>If the image looks distorted, go to </a:t>
            </a:r>
            <a:r>
              <a:rPr lang="en-US" sz="1400" b="1" dirty="0">
                <a:solidFill>
                  <a:srgbClr val="333D47"/>
                </a:solidFill>
                <a:latin typeface="+mn-lt"/>
              </a:rPr>
              <a:t>Picture format </a:t>
            </a:r>
            <a:r>
              <a:rPr lang="en-US" sz="1400" dirty="0">
                <a:solidFill>
                  <a:srgbClr val="333D47"/>
                </a:solidFill>
                <a:latin typeface="+mn-lt"/>
              </a:rPr>
              <a:t>(on top menu bar), then click </a:t>
            </a:r>
            <a:r>
              <a:rPr lang="en-US" sz="1400" b="1" dirty="0">
                <a:solidFill>
                  <a:srgbClr val="333D47"/>
                </a:solidFill>
                <a:latin typeface="+mn-lt"/>
              </a:rPr>
              <a:t>crop</a:t>
            </a:r>
            <a:r>
              <a:rPr lang="en-US" sz="1400" dirty="0">
                <a:solidFill>
                  <a:srgbClr val="333D47"/>
                </a:solidFill>
                <a:latin typeface="+mn-lt"/>
              </a:rPr>
              <a:t> and select </a:t>
            </a:r>
            <a:r>
              <a:rPr lang="en-US" sz="1400" b="1" dirty="0">
                <a:solidFill>
                  <a:srgbClr val="333D47"/>
                </a:solidFill>
                <a:latin typeface="+mn-lt"/>
              </a:rPr>
              <a:t>fill</a:t>
            </a:r>
            <a:r>
              <a:rPr lang="en-US" sz="1400" dirty="0">
                <a:solidFill>
                  <a:srgbClr val="333D47"/>
                </a:solidFill>
                <a:latin typeface="+mn-lt"/>
              </a:rPr>
              <a:t> from drop down menu. The image will now fill shape proportionally.</a:t>
            </a:r>
          </a:p>
        </p:txBody>
      </p:sp>
      <p:pic>
        <p:nvPicPr>
          <p:cNvPr id="15" name="Graphic 14">
            <a:extLst>
              <a:ext uri="{FF2B5EF4-FFF2-40B4-BE49-F238E27FC236}">
                <a16:creationId xmlns:a16="http://schemas.microsoft.com/office/drawing/2014/main" id="{72C8DFDA-3395-5E44-AD78-7C3CB4AD5E6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60000" y="5792400"/>
            <a:ext cx="635000" cy="660400"/>
          </a:xfrm>
          <a:prstGeom prst="rect">
            <a:avLst/>
          </a:prstGeom>
        </p:spPr>
      </p:pic>
      <p:sp>
        <p:nvSpPr>
          <p:cNvPr id="16" name="Freeform 15">
            <a:extLst>
              <a:ext uri="{FF2B5EF4-FFF2-40B4-BE49-F238E27FC236}">
                <a16:creationId xmlns:a16="http://schemas.microsoft.com/office/drawing/2014/main" id="{B0397169-6C96-4C4F-B3AE-49DC4A4DC9C7}"/>
              </a:ext>
            </a:extLst>
          </p:cNvPr>
          <p:cNvSpPr/>
          <p:nvPr userDrawn="1"/>
        </p:nvSpPr>
        <p:spPr>
          <a:xfrm>
            <a:off x="5156972" y="1144800"/>
            <a:ext cx="7376592" cy="6619571"/>
          </a:xfrm>
          <a:custGeom>
            <a:avLst/>
            <a:gdLst>
              <a:gd name="connsiteX0" fmla="*/ 4497356 w 7376592"/>
              <a:gd name="connsiteY0" fmla="*/ 6565510 h 6619571"/>
              <a:gd name="connsiteX1" fmla="*/ 4303235 w 7376592"/>
              <a:gd name="connsiteY1" fmla="*/ 6580448 h 6619571"/>
              <a:gd name="connsiteX2" fmla="*/ 34435 w 7376592"/>
              <a:gd name="connsiteY2" fmla="*/ 2310315 h 6619571"/>
              <a:gd name="connsiteX3" fmla="*/ 71766 w 7376592"/>
              <a:gd name="connsiteY3" fmla="*/ 2160944 h 6619571"/>
              <a:gd name="connsiteX4" fmla="*/ 7250518 w 7376592"/>
              <a:gd name="connsiteY4" fmla="*/ 6273 h 6619571"/>
              <a:gd name="connsiteX5" fmla="*/ 7375577 w 7376592"/>
              <a:gd name="connsiteY5" fmla="*/ 110833 h 6619571"/>
              <a:gd name="connsiteX6" fmla="*/ 7037731 w 7376592"/>
              <a:gd name="connsiteY6" fmla="*/ 2988084 h 6619571"/>
              <a:gd name="connsiteX7" fmla="*/ 6931337 w 7376592"/>
              <a:gd name="connsiteY7" fmla="*/ 3256951 h 6619571"/>
              <a:gd name="connsiteX8" fmla="*/ 4497356 w 7376592"/>
              <a:gd name="connsiteY8" fmla="*/ 6565510 h 661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6592" h="6619571">
                <a:moveTo>
                  <a:pt x="4497356" y="6565510"/>
                </a:moveTo>
                <a:cubicBezTo>
                  <a:pt x="4448826" y="6630860"/>
                  <a:pt x="4361098" y="6638329"/>
                  <a:pt x="4303235" y="6580448"/>
                </a:cubicBezTo>
                <a:lnTo>
                  <a:pt x="34435" y="2310315"/>
                </a:lnTo>
                <a:cubicBezTo>
                  <a:pt x="-23428" y="2252434"/>
                  <a:pt x="-6629" y="2185217"/>
                  <a:pt x="71766" y="2160944"/>
                </a:cubicBezTo>
                <a:lnTo>
                  <a:pt x="7250518" y="6273"/>
                </a:lnTo>
                <a:cubicBezTo>
                  <a:pt x="7328913" y="-18000"/>
                  <a:pt x="7384909" y="30546"/>
                  <a:pt x="7375577" y="110833"/>
                </a:cubicBezTo>
                <a:lnTo>
                  <a:pt x="7037731" y="2988084"/>
                </a:lnTo>
                <a:cubicBezTo>
                  <a:pt x="7028398" y="3070238"/>
                  <a:pt x="6979868" y="3189735"/>
                  <a:pt x="6931337" y="3256951"/>
                </a:cubicBezTo>
                <a:lnTo>
                  <a:pt x="4497356" y="6565510"/>
                </a:lnTo>
                <a:close/>
              </a:path>
            </a:pathLst>
          </a:custGeom>
          <a:blipFill>
            <a:blip r:embed="rId4" cstate="screen">
              <a:extLst>
                <a:ext uri="{28A0092B-C50C-407E-A947-70E740481C1C}">
                  <a14:useLocalDpi xmlns:a14="http://schemas.microsoft.com/office/drawing/2010/main"/>
                </a:ext>
              </a:extLst>
            </a:blip>
            <a:srcRect/>
            <a:stretch>
              <a:fillRect b="2904"/>
            </a:stretch>
          </a:blipFill>
          <a:ln w="18642" cap="flat">
            <a:noFill/>
            <a:prstDash val="solid"/>
            <a:miter/>
          </a:ln>
        </p:spPr>
        <p:txBody>
          <a:bodyPr rtlCol="0" anchor="ctr"/>
          <a:lstStyle/>
          <a:p>
            <a:endParaRPr lang="en-US" dirty="0"/>
          </a:p>
        </p:txBody>
      </p:sp>
      <p:grpSp>
        <p:nvGrpSpPr>
          <p:cNvPr id="4" name="Group 3">
            <a:extLst>
              <a:ext uri="{FF2B5EF4-FFF2-40B4-BE49-F238E27FC236}">
                <a16:creationId xmlns:a16="http://schemas.microsoft.com/office/drawing/2014/main" id="{274E5DA1-9BA1-CA42-B738-2A8DC04CC2D0}"/>
              </a:ext>
            </a:extLst>
          </p:cNvPr>
          <p:cNvGrpSpPr/>
          <p:nvPr userDrawn="1"/>
        </p:nvGrpSpPr>
        <p:grpSpPr>
          <a:xfrm>
            <a:off x="5130483" y="-697234"/>
            <a:ext cx="6511720" cy="4141046"/>
            <a:chOff x="5130483" y="-697234"/>
            <a:chExt cx="6511720" cy="4141046"/>
          </a:xfrm>
        </p:grpSpPr>
        <p:sp>
          <p:nvSpPr>
            <p:cNvPr id="10" name="Freeform 9">
              <a:extLst>
                <a:ext uri="{FF2B5EF4-FFF2-40B4-BE49-F238E27FC236}">
                  <a16:creationId xmlns:a16="http://schemas.microsoft.com/office/drawing/2014/main" id="{B53F5889-AD1B-9E44-AEC3-B83521620D37}"/>
                </a:ext>
              </a:extLst>
            </p:cNvPr>
            <p:cNvSpPr/>
            <p:nvPr userDrawn="1"/>
          </p:nvSpPr>
          <p:spPr>
            <a:xfrm>
              <a:off x="5152803" y="-697234"/>
              <a:ext cx="6489400" cy="4116774"/>
            </a:xfrm>
            <a:custGeom>
              <a:avLst/>
              <a:gdLst>
                <a:gd name="connsiteX0" fmla="*/ 75935 w 6489400"/>
                <a:gd name="connsiteY0" fmla="*/ 4002879 h 4116774"/>
                <a:gd name="connsiteX1" fmla="*/ 6489401 w 6489400"/>
                <a:gd name="connsiteY1" fmla="*/ 2077865 h 4116774"/>
                <a:gd name="connsiteX2" fmla="*/ 6119824 w 6489400"/>
                <a:gd name="connsiteY2" fmla="*/ 85635 h 4116774"/>
                <a:gd name="connsiteX3" fmla="*/ 5968634 w 6489400"/>
                <a:gd name="connsiteY3" fmla="*/ 22152 h 4116774"/>
                <a:gd name="connsiteX4" fmla="*/ 57269 w 6489400"/>
                <a:gd name="connsiteY4" fmla="*/ 3963670 h 4116774"/>
                <a:gd name="connsiteX5" fmla="*/ 12472 w 6489400"/>
                <a:gd name="connsiteY5" fmla="*/ 4116774 h 4116774"/>
                <a:gd name="connsiteX6" fmla="*/ 75935 w 6489400"/>
                <a:gd name="connsiteY6" fmla="*/ 4002879 h 4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400" h="4116774">
                  <a:moveTo>
                    <a:pt x="75935" y="4002879"/>
                  </a:moveTo>
                  <a:lnTo>
                    <a:pt x="6489401" y="2077865"/>
                  </a:lnTo>
                  <a:lnTo>
                    <a:pt x="6119824" y="85635"/>
                  </a:lnTo>
                  <a:cubicBezTo>
                    <a:pt x="6104892" y="5348"/>
                    <a:pt x="6035830" y="-24526"/>
                    <a:pt x="5968634" y="22152"/>
                  </a:cubicBezTo>
                  <a:lnTo>
                    <a:pt x="57269" y="3963670"/>
                  </a:lnTo>
                  <a:cubicBezTo>
                    <a:pt x="1273" y="4001012"/>
                    <a:pt x="-13660" y="4064495"/>
                    <a:pt x="12472" y="4116774"/>
                  </a:cubicBezTo>
                  <a:cubicBezTo>
                    <a:pt x="-11793" y="4070096"/>
                    <a:pt x="12472" y="4021550"/>
                    <a:pt x="75935" y="4002879"/>
                  </a:cubicBezTo>
                  <a:close/>
                </a:path>
              </a:pathLst>
            </a:custGeom>
            <a:solidFill>
              <a:schemeClr val="accent1">
                <a:lumMod val="40000"/>
                <a:lumOff val="60000"/>
              </a:schemeClr>
            </a:solidFill>
            <a:ln w="1864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E8C066A-002C-D048-BFDA-A717DFFA7052}"/>
                </a:ext>
              </a:extLst>
            </p:cNvPr>
            <p:cNvSpPr/>
            <p:nvPr userDrawn="1"/>
          </p:nvSpPr>
          <p:spPr>
            <a:xfrm>
              <a:off x="5130483" y="51569"/>
              <a:ext cx="4178532" cy="3392243"/>
            </a:xfrm>
            <a:custGeom>
              <a:avLst/>
              <a:gdLst>
                <a:gd name="connsiteX0" fmla="*/ 98254 w 4178532"/>
                <a:gd name="connsiteY0" fmla="*/ 3254075 h 3392243"/>
                <a:gd name="connsiteX1" fmla="*/ 4178533 w 4178532"/>
                <a:gd name="connsiteY1" fmla="*/ 2029236 h 3392243"/>
                <a:gd name="connsiteX2" fmla="*/ 1567229 w 4178532"/>
                <a:gd name="connsiteY2" fmla="*/ 27670 h 3392243"/>
                <a:gd name="connsiteX3" fmla="*/ 1388041 w 4178532"/>
                <a:gd name="connsiteY3" fmla="*/ 72481 h 3392243"/>
                <a:gd name="connsiteX4" fmla="*/ 16126 w 4178532"/>
                <a:gd name="connsiteY4" fmla="*/ 3160719 h 3392243"/>
                <a:gd name="connsiteX5" fmla="*/ 51591 w 4178532"/>
                <a:gd name="connsiteY5" fmla="*/ 3392243 h 3392243"/>
                <a:gd name="connsiteX6" fmla="*/ 98254 w 4178532"/>
                <a:gd name="connsiteY6" fmla="*/ 3254075 h 339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8532" h="3392243">
                  <a:moveTo>
                    <a:pt x="98254" y="3254075"/>
                  </a:moveTo>
                  <a:lnTo>
                    <a:pt x="4178533" y="2029236"/>
                  </a:lnTo>
                  <a:lnTo>
                    <a:pt x="1567229" y="27670"/>
                  </a:lnTo>
                  <a:cubicBezTo>
                    <a:pt x="1501900" y="-22742"/>
                    <a:pt x="1421638" y="-2204"/>
                    <a:pt x="1388041" y="72481"/>
                  </a:cubicBezTo>
                  <a:lnTo>
                    <a:pt x="16126" y="3160719"/>
                  </a:lnTo>
                  <a:cubicBezTo>
                    <a:pt x="-15605" y="3231670"/>
                    <a:pt x="1194" y="3332495"/>
                    <a:pt x="51591" y="3392243"/>
                  </a:cubicBezTo>
                  <a:cubicBezTo>
                    <a:pt x="4927" y="3336229"/>
                    <a:pt x="23592" y="3276481"/>
                    <a:pt x="98254" y="3254075"/>
                  </a:cubicBezTo>
                  <a:close/>
                </a:path>
              </a:pathLst>
            </a:custGeom>
            <a:solidFill>
              <a:schemeClr val="accent1"/>
            </a:solidFill>
            <a:ln w="18642" cap="flat">
              <a:noFill/>
              <a:prstDash val="solid"/>
              <a:miter/>
            </a:ln>
          </p:spPr>
          <p:txBody>
            <a:bodyPr rtlCol="0" anchor="ctr"/>
            <a:lstStyle/>
            <a:p>
              <a:endParaRPr lang="en-US"/>
            </a:p>
          </p:txBody>
        </p:sp>
      </p:grpSp>
    </p:spTree>
    <p:extLst>
      <p:ext uri="{BB962C8B-B14F-4D97-AF65-F5344CB8AC3E}">
        <p14:creationId xmlns:p14="http://schemas.microsoft.com/office/powerpoint/2010/main" val="2695691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IA_Instruction_EditImage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307C-C5A4-8242-A54A-D9046BFAB989}"/>
              </a:ext>
            </a:extLst>
          </p:cNvPr>
          <p:cNvSpPr/>
          <p:nvPr userDrawn="1"/>
        </p:nvSpPr>
        <p:spPr>
          <a:xfrm>
            <a:off x="10280073" y="5347855"/>
            <a:ext cx="1787236" cy="1510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747152B-A5CB-E342-9EAA-8F58C2EA42FB}"/>
              </a:ext>
            </a:extLst>
          </p:cNvPr>
          <p:cNvSpPr>
            <a:spLocks noGrp="1"/>
          </p:cNvSpPr>
          <p:nvPr>
            <p:ph type="sldNum" sz="quarter" idx="10"/>
          </p:nvPr>
        </p:nvSpPr>
        <p:spPr/>
        <p:txBody>
          <a:bodyPr/>
          <a:lstStyle/>
          <a:p>
            <a:fld id="{18A41853-EF22-D446-BDBC-A7CF3FE93503}" type="slidenum">
              <a:rPr lang="en-US" smtClean="0"/>
              <a:pPr/>
              <a:t>‹#›</a:t>
            </a:fld>
            <a:endParaRPr lang="en-US" dirty="0"/>
          </a:p>
        </p:txBody>
      </p:sp>
      <p:sp>
        <p:nvSpPr>
          <p:cNvPr id="4" name="TextBox 3">
            <a:extLst>
              <a:ext uri="{FF2B5EF4-FFF2-40B4-BE49-F238E27FC236}">
                <a16:creationId xmlns:a16="http://schemas.microsoft.com/office/drawing/2014/main" id="{8FBECE48-0E27-9A4B-90D2-57A84139F268}"/>
              </a:ext>
            </a:extLst>
          </p:cNvPr>
          <p:cNvSpPr txBox="1"/>
          <p:nvPr userDrawn="1"/>
        </p:nvSpPr>
        <p:spPr>
          <a:xfrm>
            <a:off x="552905" y="2522880"/>
            <a:ext cx="3360629" cy="2215992"/>
          </a:xfrm>
          <a:prstGeom prst="rect">
            <a:avLst/>
          </a:prstGeom>
          <a:noFill/>
        </p:spPr>
        <p:txBody>
          <a:bodyPr wrap="square" rtlCol="0">
            <a:spAutoFit/>
          </a:bodyPr>
          <a:lstStyle/>
          <a:p>
            <a:pPr algn="l"/>
            <a:r>
              <a:rPr lang="en-US" dirty="0">
                <a:solidFill>
                  <a:srgbClr val="333D47"/>
                </a:solidFill>
                <a:latin typeface="Arial" panose="020B0604020202020204" pitchFamily="34" charset="0"/>
                <a:cs typeface="Arial" panose="020B0604020202020204" pitchFamily="34" charset="0"/>
              </a:rPr>
              <a:t>This shape </a:t>
            </a:r>
            <a:r>
              <a:rPr lang="en-US" baseline="0" dirty="0">
                <a:solidFill>
                  <a:srgbClr val="333D47"/>
                </a:solidFill>
                <a:latin typeface="Arial" panose="020B0604020202020204" pitchFamily="34" charset="0"/>
                <a:cs typeface="Arial" panose="020B0604020202020204" pitchFamily="34" charset="0"/>
              </a:rPr>
              <a:t>is a photo mask. </a:t>
            </a:r>
          </a:p>
          <a:p>
            <a:pPr algn="l"/>
            <a:endParaRPr lang="en-US" baseline="0" dirty="0">
              <a:solidFill>
                <a:srgbClr val="333D47"/>
              </a:solidFill>
              <a:latin typeface="Arial" panose="020B0604020202020204" pitchFamily="34" charset="0"/>
              <a:cs typeface="Arial" panose="020B0604020202020204" pitchFamily="34" charset="0"/>
            </a:endParaRPr>
          </a:p>
          <a:p>
            <a:pPr algn="l"/>
            <a:endParaRPr lang="en-US" baseline="0" dirty="0">
              <a:solidFill>
                <a:srgbClr val="333D47"/>
              </a:solidFill>
              <a:latin typeface="Arial" panose="020B0604020202020204" pitchFamily="34" charset="0"/>
              <a:cs typeface="Arial" panose="020B0604020202020204" pitchFamily="34" charset="0"/>
            </a:endParaRPr>
          </a:p>
          <a:p>
            <a:pPr algn="l"/>
            <a:r>
              <a:rPr lang="en-US" sz="1400" dirty="0">
                <a:solidFill>
                  <a:srgbClr val="333D47"/>
                </a:solidFill>
              </a:rPr>
              <a:t>On the </a:t>
            </a:r>
            <a:r>
              <a:rPr lang="en-US" sz="1400" b="1" dirty="0">
                <a:solidFill>
                  <a:srgbClr val="333D47"/>
                </a:solidFill>
              </a:rPr>
              <a:t>Format Object</a:t>
            </a:r>
            <a:r>
              <a:rPr lang="en-US" sz="1400" dirty="0">
                <a:solidFill>
                  <a:srgbClr val="333D47"/>
                </a:solidFill>
              </a:rPr>
              <a:t> pane, on the </a:t>
            </a:r>
            <a:r>
              <a:rPr lang="en-US" sz="1400" b="1" dirty="0">
                <a:solidFill>
                  <a:srgbClr val="333D47"/>
                </a:solidFill>
              </a:rPr>
              <a:t>Shape Options</a:t>
            </a:r>
            <a:r>
              <a:rPr lang="en-US" sz="1400" dirty="0">
                <a:solidFill>
                  <a:srgbClr val="333D47"/>
                </a:solidFill>
              </a:rPr>
              <a:t> tab, in the </a:t>
            </a:r>
            <a:r>
              <a:rPr lang="en-US" sz="1400" b="1" dirty="0">
                <a:solidFill>
                  <a:srgbClr val="333D47"/>
                </a:solidFill>
              </a:rPr>
              <a:t>Fill &amp; Line</a:t>
            </a:r>
            <a:r>
              <a:rPr lang="en-US" sz="1400" dirty="0">
                <a:solidFill>
                  <a:srgbClr val="333D47"/>
                </a:solidFill>
              </a:rPr>
              <a:t> group: </a:t>
            </a:r>
          </a:p>
          <a:p>
            <a:pPr algn="l"/>
            <a:r>
              <a:rPr lang="en-US" sz="1400" dirty="0">
                <a:solidFill>
                  <a:srgbClr val="333D47"/>
                </a:solidFill>
              </a:rPr>
              <a:t>In the </a:t>
            </a:r>
            <a:r>
              <a:rPr lang="en-US" sz="1400" b="1" dirty="0">
                <a:solidFill>
                  <a:srgbClr val="333D47"/>
                </a:solidFill>
              </a:rPr>
              <a:t>Fill</a:t>
            </a:r>
            <a:r>
              <a:rPr lang="en-US" sz="1400" dirty="0">
                <a:solidFill>
                  <a:srgbClr val="333D47"/>
                </a:solidFill>
              </a:rPr>
              <a:t> section: </a:t>
            </a:r>
            <a:br>
              <a:rPr lang="en-US" sz="1400" dirty="0">
                <a:solidFill>
                  <a:srgbClr val="333D47"/>
                </a:solidFill>
              </a:rPr>
            </a:br>
            <a:r>
              <a:rPr lang="en-US" sz="1400" dirty="0">
                <a:solidFill>
                  <a:srgbClr val="333D47"/>
                </a:solidFill>
              </a:rPr>
              <a:t>Choose </a:t>
            </a:r>
            <a:r>
              <a:rPr lang="en-US" sz="1400" b="1" dirty="0">
                <a:solidFill>
                  <a:srgbClr val="333D47"/>
                </a:solidFill>
              </a:rPr>
              <a:t>Picture or texture fill</a:t>
            </a:r>
            <a:r>
              <a:rPr lang="en-US" sz="1400" dirty="0">
                <a:solidFill>
                  <a:srgbClr val="333D47"/>
                </a:solidFill>
              </a:rPr>
              <a:t>,</a:t>
            </a:r>
            <a:br>
              <a:rPr lang="en-US" sz="1400" dirty="0">
                <a:solidFill>
                  <a:srgbClr val="333D47"/>
                </a:solidFill>
              </a:rPr>
            </a:br>
            <a:r>
              <a:rPr lang="en-US" sz="1400" dirty="0">
                <a:solidFill>
                  <a:srgbClr val="333D47"/>
                </a:solidFill>
              </a:rPr>
              <a:t>Click on the </a:t>
            </a:r>
            <a:r>
              <a:rPr lang="en-US" sz="1400" b="1" dirty="0">
                <a:solidFill>
                  <a:srgbClr val="333D47"/>
                </a:solidFill>
              </a:rPr>
              <a:t>insert...</a:t>
            </a:r>
            <a:r>
              <a:rPr lang="en-US" sz="1400" dirty="0">
                <a:solidFill>
                  <a:srgbClr val="333D47"/>
                </a:solidFill>
              </a:rPr>
              <a:t> button and then choose the picture you prefer</a:t>
            </a:r>
          </a:p>
        </p:txBody>
      </p:sp>
      <p:sp>
        <p:nvSpPr>
          <p:cNvPr id="9" name="Snip Same-side Corner of Rectangle 4">
            <a:extLst>
              <a:ext uri="{FF2B5EF4-FFF2-40B4-BE49-F238E27FC236}">
                <a16:creationId xmlns:a16="http://schemas.microsoft.com/office/drawing/2014/main" id="{07866AF9-5B0C-AE4A-BFBD-4159379CB1DC}"/>
              </a:ext>
            </a:extLst>
          </p:cNvPr>
          <p:cNvSpPr/>
          <p:nvPr userDrawn="1"/>
        </p:nvSpPr>
        <p:spPr>
          <a:xfrm>
            <a:off x="4239273" y="1478780"/>
            <a:ext cx="7960770" cy="5400604"/>
          </a:xfrm>
          <a:custGeom>
            <a:avLst/>
            <a:gdLst>
              <a:gd name="connsiteX0" fmla="*/ 576481 w 3458817"/>
              <a:gd name="connsiteY0" fmla="*/ 0 h 3458817"/>
              <a:gd name="connsiteX1" fmla="*/ 2882336 w 3458817"/>
              <a:gd name="connsiteY1" fmla="*/ 0 h 3458817"/>
              <a:gd name="connsiteX2" fmla="*/ 3458817 w 3458817"/>
              <a:gd name="connsiteY2" fmla="*/ 576481 h 3458817"/>
              <a:gd name="connsiteX3" fmla="*/ 3458817 w 3458817"/>
              <a:gd name="connsiteY3" fmla="*/ 3458817 h 3458817"/>
              <a:gd name="connsiteX4" fmla="*/ 3458817 w 3458817"/>
              <a:gd name="connsiteY4" fmla="*/ 3458817 h 3458817"/>
              <a:gd name="connsiteX5" fmla="*/ 0 w 3458817"/>
              <a:gd name="connsiteY5" fmla="*/ 3458817 h 3458817"/>
              <a:gd name="connsiteX6" fmla="*/ 0 w 3458817"/>
              <a:gd name="connsiteY6" fmla="*/ 3458817 h 3458817"/>
              <a:gd name="connsiteX7" fmla="*/ 0 w 3458817"/>
              <a:gd name="connsiteY7" fmla="*/ 576481 h 3458817"/>
              <a:gd name="connsiteX8" fmla="*/ 576481 w 3458817"/>
              <a:gd name="connsiteY8" fmla="*/ 0 h 3458817"/>
              <a:gd name="connsiteX0" fmla="*/ 1182768 w 4065104"/>
              <a:gd name="connsiteY0" fmla="*/ 218650 h 3677467"/>
              <a:gd name="connsiteX1" fmla="*/ 3488623 w 4065104"/>
              <a:gd name="connsiteY1" fmla="*/ 218650 h 3677467"/>
              <a:gd name="connsiteX2" fmla="*/ 4065104 w 4065104"/>
              <a:gd name="connsiteY2" fmla="*/ 795131 h 3677467"/>
              <a:gd name="connsiteX3" fmla="*/ 4065104 w 4065104"/>
              <a:gd name="connsiteY3" fmla="*/ 3677467 h 3677467"/>
              <a:gd name="connsiteX4" fmla="*/ 4065104 w 4065104"/>
              <a:gd name="connsiteY4" fmla="*/ 3677467 h 3677467"/>
              <a:gd name="connsiteX5" fmla="*/ 606287 w 4065104"/>
              <a:gd name="connsiteY5" fmla="*/ 3677467 h 3677467"/>
              <a:gd name="connsiteX6" fmla="*/ 606287 w 4065104"/>
              <a:gd name="connsiteY6" fmla="*/ 3677467 h 3677467"/>
              <a:gd name="connsiteX7" fmla="*/ 0 w 4065104"/>
              <a:gd name="connsiteY7" fmla="*/ 0 h 3677467"/>
              <a:gd name="connsiteX8" fmla="*/ 1182768 w 4065104"/>
              <a:gd name="connsiteY8" fmla="*/ 218650 h 3677467"/>
              <a:gd name="connsiteX0" fmla="*/ 1182768 w 4065104"/>
              <a:gd name="connsiteY0" fmla="*/ 218650 h 3677467"/>
              <a:gd name="connsiteX1" fmla="*/ 3488623 w 4065104"/>
              <a:gd name="connsiteY1" fmla="*/ 218650 h 3677467"/>
              <a:gd name="connsiteX2" fmla="*/ 4065104 w 4065104"/>
              <a:gd name="connsiteY2" fmla="*/ 795131 h 3677467"/>
              <a:gd name="connsiteX3" fmla="*/ 4065104 w 4065104"/>
              <a:gd name="connsiteY3" fmla="*/ 3677467 h 3677467"/>
              <a:gd name="connsiteX4" fmla="*/ 4065104 w 4065104"/>
              <a:gd name="connsiteY4" fmla="*/ 3677467 h 3677467"/>
              <a:gd name="connsiteX5" fmla="*/ 606287 w 4065104"/>
              <a:gd name="connsiteY5" fmla="*/ 3677467 h 3677467"/>
              <a:gd name="connsiteX6" fmla="*/ 0 w 4065104"/>
              <a:gd name="connsiteY6" fmla="*/ 2753128 h 3677467"/>
              <a:gd name="connsiteX7" fmla="*/ 0 w 4065104"/>
              <a:gd name="connsiteY7" fmla="*/ 0 h 3677467"/>
              <a:gd name="connsiteX8" fmla="*/ 1182768 w 4065104"/>
              <a:gd name="connsiteY8" fmla="*/ 218650 h 3677467"/>
              <a:gd name="connsiteX0" fmla="*/ 1182768 w 4065104"/>
              <a:gd name="connsiteY0" fmla="*/ 218650 h 5347241"/>
              <a:gd name="connsiteX1" fmla="*/ 3488623 w 4065104"/>
              <a:gd name="connsiteY1" fmla="*/ 218650 h 5347241"/>
              <a:gd name="connsiteX2" fmla="*/ 4065104 w 4065104"/>
              <a:gd name="connsiteY2" fmla="*/ 795131 h 5347241"/>
              <a:gd name="connsiteX3" fmla="*/ 4065104 w 4065104"/>
              <a:gd name="connsiteY3" fmla="*/ 3677467 h 5347241"/>
              <a:gd name="connsiteX4" fmla="*/ 4065104 w 4065104"/>
              <a:gd name="connsiteY4" fmla="*/ 3677467 h 5347241"/>
              <a:gd name="connsiteX5" fmla="*/ 2077279 w 4065104"/>
              <a:gd name="connsiteY5" fmla="*/ 5347241 h 5347241"/>
              <a:gd name="connsiteX6" fmla="*/ 0 w 4065104"/>
              <a:gd name="connsiteY6" fmla="*/ 2753128 h 5347241"/>
              <a:gd name="connsiteX7" fmla="*/ 0 w 4065104"/>
              <a:gd name="connsiteY7" fmla="*/ 0 h 5347241"/>
              <a:gd name="connsiteX8" fmla="*/ 1182768 w 4065104"/>
              <a:gd name="connsiteY8" fmla="*/ 218650 h 5347241"/>
              <a:gd name="connsiteX0" fmla="*/ 1182768 w 6748669"/>
              <a:gd name="connsiteY0" fmla="*/ 218650 h 5347241"/>
              <a:gd name="connsiteX1" fmla="*/ 3488623 w 6748669"/>
              <a:gd name="connsiteY1" fmla="*/ 218650 h 5347241"/>
              <a:gd name="connsiteX2" fmla="*/ 4065104 w 6748669"/>
              <a:gd name="connsiteY2" fmla="*/ 795131 h 5347241"/>
              <a:gd name="connsiteX3" fmla="*/ 4065104 w 6748669"/>
              <a:gd name="connsiteY3" fmla="*/ 3677467 h 5347241"/>
              <a:gd name="connsiteX4" fmla="*/ 6748669 w 6748669"/>
              <a:gd name="connsiteY4" fmla="*/ 5307484 h 5347241"/>
              <a:gd name="connsiteX5" fmla="*/ 2077279 w 6748669"/>
              <a:gd name="connsiteY5" fmla="*/ 5347241 h 5347241"/>
              <a:gd name="connsiteX6" fmla="*/ 0 w 6748669"/>
              <a:gd name="connsiteY6" fmla="*/ 2753128 h 5347241"/>
              <a:gd name="connsiteX7" fmla="*/ 0 w 6748669"/>
              <a:gd name="connsiteY7" fmla="*/ 0 h 5347241"/>
              <a:gd name="connsiteX8" fmla="*/ 1182768 w 6748669"/>
              <a:gd name="connsiteY8" fmla="*/ 218650 h 5347241"/>
              <a:gd name="connsiteX0" fmla="*/ 1182768 w 8169965"/>
              <a:gd name="connsiteY0" fmla="*/ 218650 h 5347241"/>
              <a:gd name="connsiteX1" fmla="*/ 3488623 w 8169965"/>
              <a:gd name="connsiteY1" fmla="*/ 218650 h 5347241"/>
              <a:gd name="connsiteX2" fmla="*/ 4065104 w 8169965"/>
              <a:gd name="connsiteY2" fmla="*/ 795131 h 5347241"/>
              <a:gd name="connsiteX3" fmla="*/ 8169965 w 8169965"/>
              <a:gd name="connsiteY3" fmla="*/ 3478684 h 5347241"/>
              <a:gd name="connsiteX4" fmla="*/ 6748669 w 8169965"/>
              <a:gd name="connsiteY4" fmla="*/ 5307484 h 5347241"/>
              <a:gd name="connsiteX5" fmla="*/ 2077279 w 8169965"/>
              <a:gd name="connsiteY5" fmla="*/ 5347241 h 5347241"/>
              <a:gd name="connsiteX6" fmla="*/ 0 w 8169965"/>
              <a:gd name="connsiteY6" fmla="*/ 2753128 h 5347241"/>
              <a:gd name="connsiteX7" fmla="*/ 0 w 8169965"/>
              <a:gd name="connsiteY7" fmla="*/ 0 h 5347241"/>
              <a:gd name="connsiteX8" fmla="*/ 1182768 w 8169965"/>
              <a:gd name="connsiteY8" fmla="*/ 218650 h 5347241"/>
              <a:gd name="connsiteX0" fmla="*/ 1182768 w 8169965"/>
              <a:gd name="connsiteY0" fmla="*/ 218650 h 5347241"/>
              <a:gd name="connsiteX1" fmla="*/ 3488623 w 8169965"/>
              <a:gd name="connsiteY1" fmla="*/ 218650 h 5347241"/>
              <a:gd name="connsiteX2" fmla="*/ 8162542 w 8169965"/>
              <a:gd name="connsiteY2" fmla="*/ 1443314 h 5347241"/>
              <a:gd name="connsiteX3" fmla="*/ 8169965 w 8169965"/>
              <a:gd name="connsiteY3" fmla="*/ 3478684 h 5347241"/>
              <a:gd name="connsiteX4" fmla="*/ 6748669 w 8169965"/>
              <a:gd name="connsiteY4" fmla="*/ 5307484 h 5347241"/>
              <a:gd name="connsiteX5" fmla="*/ 2077279 w 8169965"/>
              <a:gd name="connsiteY5" fmla="*/ 5347241 h 5347241"/>
              <a:gd name="connsiteX6" fmla="*/ 0 w 8169965"/>
              <a:gd name="connsiteY6" fmla="*/ 2753128 h 5347241"/>
              <a:gd name="connsiteX7" fmla="*/ 0 w 8169965"/>
              <a:gd name="connsiteY7" fmla="*/ 0 h 5347241"/>
              <a:gd name="connsiteX8" fmla="*/ 1182768 w 8169965"/>
              <a:gd name="connsiteY8" fmla="*/ 218650 h 5347241"/>
              <a:gd name="connsiteX0" fmla="*/ 1182768 w 8169965"/>
              <a:gd name="connsiteY0" fmla="*/ 218650 h 5347241"/>
              <a:gd name="connsiteX1" fmla="*/ 3488623 w 8169965"/>
              <a:gd name="connsiteY1" fmla="*/ 218650 h 5347241"/>
              <a:gd name="connsiteX2" fmla="*/ 8162542 w 8169965"/>
              <a:gd name="connsiteY2" fmla="*/ 1443314 h 5347241"/>
              <a:gd name="connsiteX3" fmla="*/ 8169965 w 8169965"/>
              <a:gd name="connsiteY3" fmla="*/ 3478684 h 5347241"/>
              <a:gd name="connsiteX4" fmla="*/ 6899140 w 8169965"/>
              <a:gd name="connsiteY4" fmla="*/ 5319059 h 5347241"/>
              <a:gd name="connsiteX5" fmla="*/ 2077279 w 8169965"/>
              <a:gd name="connsiteY5" fmla="*/ 5347241 h 5347241"/>
              <a:gd name="connsiteX6" fmla="*/ 0 w 8169965"/>
              <a:gd name="connsiteY6" fmla="*/ 2753128 h 5347241"/>
              <a:gd name="connsiteX7" fmla="*/ 0 w 8169965"/>
              <a:gd name="connsiteY7" fmla="*/ 0 h 5347241"/>
              <a:gd name="connsiteX8" fmla="*/ 1182768 w 8169965"/>
              <a:gd name="connsiteY8" fmla="*/ 218650 h 5347241"/>
              <a:gd name="connsiteX0" fmla="*/ 1182768 w 8169965"/>
              <a:gd name="connsiteY0" fmla="*/ 218650 h 5358816"/>
              <a:gd name="connsiteX1" fmla="*/ 3488623 w 8169965"/>
              <a:gd name="connsiteY1" fmla="*/ 218650 h 5358816"/>
              <a:gd name="connsiteX2" fmla="*/ 8162542 w 8169965"/>
              <a:gd name="connsiteY2" fmla="*/ 1443314 h 5358816"/>
              <a:gd name="connsiteX3" fmla="*/ 8169965 w 8169965"/>
              <a:gd name="connsiteY3" fmla="*/ 3478684 h 5358816"/>
              <a:gd name="connsiteX4" fmla="*/ 6899140 w 8169965"/>
              <a:gd name="connsiteY4" fmla="*/ 5319059 h 5358816"/>
              <a:gd name="connsiteX5" fmla="*/ 2100428 w 8169965"/>
              <a:gd name="connsiteY5" fmla="*/ 5358816 h 5358816"/>
              <a:gd name="connsiteX6" fmla="*/ 0 w 8169965"/>
              <a:gd name="connsiteY6" fmla="*/ 2753128 h 5358816"/>
              <a:gd name="connsiteX7" fmla="*/ 0 w 8169965"/>
              <a:gd name="connsiteY7" fmla="*/ 0 h 5358816"/>
              <a:gd name="connsiteX8" fmla="*/ 1182768 w 8169965"/>
              <a:gd name="connsiteY8" fmla="*/ 218650 h 5358816"/>
              <a:gd name="connsiteX0" fmla="*/ 1182768 w 8169965"/>
              <a:gd name="connsiteY0" fmla="*/ 218650 h 5358816"/>
              <a:gd name="connsiteX1" fmla="*/ 3488623 w 8169965"/>
              <a:gd name="connsiteY1" fmla="*/ 218650 h 5358816"/>
              <a:gd name="connsiteX2" fmla="*/ 8162542 w 8169965"/>
              <a:gd name="connsiteY2" fmla="*/ 1443314 h 5358816"/>
              <a:gd name="connsiteX3" fmla="*/ 8169965 w 8169965"/>
              <a:gd name="connsiteY3" fmla="*/ 3478684 h 5358816"/>
              <a:gd name="connsiteX4" fmla="*/ 6875990 w 8169965"/>
              <a:gd name="connsiteY4" fmla="*/ 5342208 h 5358816"/>
              <a:gd name="connsiteX5" fmla="*/ 2100428 w 8169965"/>
              <a:gd name="connsiteY5" fmla="*/ 5358816 h 5358816"/>
              <a:gd name="connsiteX6" fmla="*/ 0 w 8169965"/>
              <a:gd name="connsiteY6" fmla="*/ 2753128 h 5358816"/>
              <a:gd name="connsiteX7" fmla="*/ 0 w 8169965"/>
              <a:gd name="connsiteY7" fmla="*/ 0 h 5358816"/>
              <a:gd name="connsiteX8" fmla="*/ 1182768 w 8169965"/>
              <a:gd name="connsiteY8" fmla="*/ 218650 h 5358816"/>
              <a:gd name="connsiteX0" fmla="*/ 303092 w 8169965"/>
              <a:gd name="connsiteY0" fmla="*/ 0 h 5869371"/>
              <a:gd name="connsiteX1" fmla="*/ 3488623 w 8169965"/>
              <a:gd name="connsiteY1" fmla="*/ 729205 h 5869371"/>
              <a:gd name="connsiteX2" fmla="*/ 8162542 w 8169965"/>
              <a:gd name="connsiteY2" fmla="*/ 1953869 h 5869371"/>
              <a:gd name="connsiteX3" fmla="*/ 8169965 w 8169965"/>
              <a:gd name="connsiteY3" fmla="*/ 3989239 h 5869371"/>
              <a:gd name="connsiteX4" fmla="*/ 6875990 w 8169965"/>
              <a:gd name="connsiteY4" fmla="*/ 5852763 h 5869371"/>
              <a:gd name="connsiteX5" fmla="*/ 2100428 w 8169965"/>
              <a:gd name="connsiteY5" fmla="*/ 5869371 h 5869371"/>
              <a:gd name="connsiteX6" fmla="*/ 0 w 8169965"/>
              <a:gd name="connsiteY6" fmla="*/ 3263683 h 5869371"/>
              <a:gd name="connsiteX7" fmla="*/ 0 w 8169965"/>
              <a:gd name="connsiteY7" fmla="*/ 510555 h 5869371"/>
              <a:gd name="connsiteX8" fmla="*/ 303092 w 8169965"/>
              <a:gd name="connsiteY8" fmla="*/ 0 h 5869371"/>
              <a:gd name="connsiteX0" fmla="*/ 303092 w 8169965"/>
              <a:gd name="connsiteY0" fmla="*/ 0 h 5869371"/>
              <a:gd name="connsiteX1" fmla="*/ 3731692 w 8169965"/>
              <a:gd name="connsiteY1" fmla="*/ 821802 h 5869371"/>
              <a:gd name="connsiteX2" fmla="*/ 8162542 w 8169965"/>
              <a:gd name="connsiteY2" fmla="*/ 1953869 h 5869371"/>
              <a:gd name="connsiteX3" fmla="*/ 8169965 w 8169965"/>
              <a:gd name="connsiteY3" fmla="*/ 3989239 h 5869371"/>
              <a:gd name="connsiteX4" fmla="*/ 6875990 w 8169965"/>
              <a:gd name="connsiteY4" fmla="*/ 5852763 h 5869371"/>
              <a:gd name="connsiteX5" fmla="*/ 2100428 w 8169965"/>
              <a:gd name="connsiteY5" fmla="*/ 5869371 h 5869371"/>
              <a:gd name="connsiteX6" fmla="*/ 0 w 8169965"/>
              <a:gd name="connsiteY6" fmla="*/ 3263683 h 5869371"/>
              <a:gd name="connsiteX7" fmla="*/ 0 w 8169965"/>
              <a:gd name="connsiteY7" fmla="*/ 510555 h 5869371"/>
              <a:gd name="connsiteX8" fmla="*/ 303092 w 8169965"/>
              <a:gd name="connsiteY8" fmla="*/ 0 h 5869371"/>
              <a:gd name="connsiteX0" fmla="*/ 303092 w 8169965"/>
              <a:gd name="connsiteY0" fmla="*/ 0 h 5869371"/>
              <a:gd name="connsiteX1" fmla="*/ 8162542 w 8169965"/>
              <a:gd name="connsiteY1" fmla="*/ 1953869 h 5869371"/>
              <a:gd name="connsiteX2" fmla="*/ 8169965 w 8169965"/>
              <a:gd name="connsiteY2" fmla="*/ 3989239 h 5869371"/>
              <a:gd name="connsiteX3" fmla="*/ 6875990 w 8169965"/>
              <a:gd name="connsiteY3" fmla="*/ 5852763 h 5869371"/>
              <a:gd name="connsiteX4" fmla="*/ 2100428 w 8169965"/>
              <a:gd name="connsiteY4" fmla="*/ 5869371 h 5869371"/>
              <a:gd name="connsiteX5" fmla="*/ 0 w 8169965"/>
              <a:gd name="connsiteY5" fmla="*/ 3263683 h 5869371"/>
              <a:gd name="connsiteX6" fmla="*/ 0 w 8169965"/>
              <a:gd name="connsiteY6" fmla="*/ 510555 h 5869371"/>
              <a:gd name="connsiteX7" fmla="*/ 303092 w 8169965"/>
              <a:gd name="connsiteY7"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3149 w 8193114"/>
              <a:gd name="connsiteY5" fmla="*/ 3263683 h 5869371"/>
              <a:gd name="connsiteX6" fmla="*/ 0 w 8193114"/>
              <a:gd name="connsiteY6" fmla="*/ 105441 h 5869371"/>
              <a:gd name="connsiteX7" fmla="*/ 326241 w 8193114"/>
              <a:gd name="connsiteY7"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383668 w 8193114"/>
              <a:gd name="connsiteY5" fmla="*/ 3712235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18600 w 8193114"/>
              <a:gd name="connsiteY6" fmla="*/ 3245486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309020 w 8193114"/>
              <a:gd name="connsiteY5" fmla="*/ 3774536 h 5869371"/>
              <a:gd name="connsiteX6" fmla="*/ 18600 w 8193114"/>
              <a:gd name="connsiteY6" fmla="*/ 3245486 h 5869371"/>
              <a:gd name="connsiteX7" fmla="*/ 0 w 8193114"/>
              <a:gd name="connsiteY7" fmla="*/ 105441 h 5869371"/>
              <a:gd name="connsiteX8" fmla="*/ 326241 w 8193114"/>
              <a:gd name="connsiteY8" fmla="*/ 0 h 5869371"/>
              <a:gd name="connsiteX0" fmla="*/ 326241 w 8193114"/>
              <a:gd name="connsiteY0" fmla="*/ 0 h 5852763"/>
              <a:gd name="connsiteX1" fmla="*/ 8185691 w 8193114"/>
              <a:gd name="connsiteY1" fmla="*/ 1953869 h 5852763"/>
              <a:gd name="connsiteX2" fmla="*/ 8193114 w 8193114"/>
              <a:gd name="connsiteY2" fmla="*/ 3989239 h 5852763"/>
              <a:gd name="connsiteX3" fmla="*/ 6899139 w 8193114"/>
              <a:gd name="connsiteY3" fmla="*/ 5852763 h 5852763"/>
              <a:gd name="connsiteX4" fmla="*/ 2123577 w 8193114"/>
              <a:gd name="connsiteY4" fmla="*/ 5839554 h 5852763"/>
              <a:gd name="connsiteX5" fmla="*/ 309020 w 8193114"/>
              <a:gd name="connsiteY5" fmla="*/ 3774536 h 5852763"/>
              <a:gd name="connsiteX6" fmla="*/ 18600 w 8193114"/>
              <a:gd name="connsiteY6" fmla="*/ 3245486 h 5852763"/>
              <a:gd name="connsiteX7" fmla="*/ 0 w 8193114"/>
              <a:gd name="connsiteY7" fmla="*/ 105441 h 5852763"/>
              <a:gd name="connsiteX8" fmla="*/ 326241 w 8193114"/>
              <a:gd name="connsiteY8" fmla="*/ 0 h 5852763"/>
              <a:gd name="connsiteX0" fmla="*/ 286485 w 8193114"/>
              <a:gd name="connsiteY0" fmla="*/ 0 h 5872641"/>
              <a:gd name="connsiteX1" fmla="*/ 8185691 w 8193114"/>
              <a:gd name="connsiteY1" fmla="*/ 1973747 h 5872641"/>
              <a:gd name="connsiteX2" fmla="*/ 8193114 w 8193114"/>
              <a:gd name="connsiteY2" fmla="*/ 4009117 h 5872641"/>
              <a:gd name="connsiteX3" fmla="*/ 6899139 w 8193114"/>
              <a:gd name="connsiteY3" fmla="*/ 5872641 h 5872641"/>
              <a:gd name="connsiteX4" fmla="*/ 2123577 w 8193114"/>
              <a:gd name="connsiteY4" fmla="*/ 5859432 h 5872641"/>
              <a:gd name="connsiteX5" fmla="*/ 309020 w 8193114"/>
              <a:gd name="connsiteY5" fmla="*/ 3794414 h 5872641"/>
              <a:gd name="connsiteX6" fmla="*/ 18600 w 8193114"/>
              <a:gd name="connsiteY6" fmla="*/ 3265364 h 5872641"/>
              <a:gd name="connsiteX7" fmla="*/ 0 w 8193114"/>
              <a:gd name="connsiteY7" fmla="*/ 125319 h 5872641"/>
              <a:gd name="connsiteX8" fmla="*/ 286485 w 8193114"/>
              <a:gd name="connsiteY8" fmla="*/ 0 h 5872641"/>
              <a:gd name="connsiteX0" fmla="*/ 286485 w 8193114"/>
              <a:gd name="connsiteY0" fmla="*/ 0 h 5872641"/>
              <a:gd name="connsiteX1" fmla="*/ 8185691 w 8193114"/>
              <a:gd name="connsiteY1" fmla="*/ 1963808 h 5872641"/>
              <a:gd name="connsiteX2" fmla="*/ 8193114 w 8193114"/>
              <a:gd name="connsiteY2" fmla="*/ 4009117 h 5872641"/>
              <a:gd name="connsiteX3" fmla="*/ 6899139 w 8193114"/>
              <a:gd name="connsiteY3" fmla="*/ 5872641 h 5872641"/>
              <a:gd name="connsiteX4" fmla="*/ 2123577 w 8193114"/>
              <a:gd name="connsiteY4" fmla="*/ 5859432 h 5872641"/>
              <a:gd name="connsiteX5" fmla="*/ 309020 w 8193114"/>
              <a:gd name="connsiteY5" fmla="*/ 3794414 h 5872641"/>
              <a:gd name="connsiteX6" fmla="*/ 18600 w 8193114"/>
              <a:gd name="connsiteY6" fmla="*/ 3265364 h 5872641"/>
              <a:gd name="connsiteX7" fmla="*/ 0 w 8193114"/>
              <a:gd name="connsiteY7" fmla="*/ 125319 h 5872641"/>
              <a:gd name="connsiteX8" fmla="*/ 286485 w 8193114"/>
              <a:gd name="connsiteY8" fmla="*/ 0 h 5872641"/>
              <a:gd name="connsiteX0" fmla="*/ 276546 w 8193114"/>
              <a:gd name="connsiteY0" fmla="*/ 0 h 5882580"/>
              <a:gd name="connsiteX1" fmla="*/ 8185691 w 8193114"/>
              <a:gd name="connsiteY1" fmla="*/ 1973747 h 5882580"/>
              <a:gd name="connsiteX2" fmla="*/ 8193114 w 8193114"/>
              <a:gd name="connsiteY2" fmla="*/ 4019056 h 5882580"/>
              <a:gd name="connsiteX3" fmla="*/ 6899139 w 8193114"/>
              <a:gd name="connsiteY3" fmla="*/ 5882580 h 5882580"/>
              <a:gd name="connsiteX4" fmla="*/ 2123577 w 8193114"/>
              <a:gd name="connsiteY4" fmla="*/ 5869371 h 5882580"/>
              <a:gd name="connsiteX5" fmla="*/ 309020 w 8193114"/>
              <a:gd name="connsiteY5" fmla="*/ 3804353 h 5882580"/>
              <a:gd name="connsiteX6" fmla="*/ 18600 w 8193114"/>
              <a:gd name="connsiteY6" fmla="*/ 3275303 h 5882580"/>
              <a:gd name="connsiteX7" fmla="*/ 0 w 8193114"/>
              <a:gd name="connsiteY7" fmla="*/ 135258 h 5882580"/>
              <a:gd name="connsiteX8" fmla="*/ 276546 w 8193114"/>
              <a:gd name="connsiteY8" fmla="*/ 0 h 5882580"/>
              <a:gd name="connsiteX0" fmla="*/ 276546 w 8193114"/>
              <a:gd name="connsiteY0" fmla="*/ 8851 h 5891431"/>
              <a:gd name="connsiteX1" fmla="*/ 8185691 w 8193114"/>
              <a:gd name="connsiteY1" fmla="*/ 1982598 h 5891431"/>
              <a:gd name="connsiteX2" fmla="*/ 8193114 w 8193114"/>
              <a:gd name="connsiteY2" fmla="*/ 4027907 h 5891431"/>
              <a:gd name="connsiteX3" fmla="*/ 6899139 w 8193114"/>
              <a:gd name="connsiteY3" fmla="*/ 5891431 h 5891431"/>
              <a:gd name="connsiteX4" fmla="*/ 2123577 w 8193114"/>
              <a:gd name="connsiteY4" fmla="*/ 5878222 h 5891431"/>
              <a:gd name="connsiteX5" fmla="*/ 309020 w 8193114"/>
              <a:gd name="connsiteY5" fmla="*/ 3813204 h 5891431"/>
              <a:gd name="connsiteX6" fmla="*/ 18600 w 8193114"/>
              <a:gd name="connsiteY6" fmla="*/ 3284154 h 5891431"/>
              <a:gd name="connsiteX7" fmla="*/ 0 w 8193114"/>
              <a:gd name="connsiteY7" fmla="*/ 144109 h 5891431"/>
              <a:gd name="connsiteX8" fmla="*/ 276546 w 8193114"/>
              <a:gd name="connsiteY8" fmla="*/ 8851 h 5891431"/>
              <a:gd name="connsiteX0" fmla="*/ 276546 w 8193114"/>
              <a:gd name="connsiteY0" fmla="*/ 18576 h 5901156"/>
              <a:gd name="connsiteX1" fmla="*/ 8185691 w 8193114"/>
              <a:gd name="connsiteY1" fmla="*/ 1992323 h 5901156"/>
              <a:gd name="connsiteX2" fmla="*/ 8193114 w 8193114"/>
              <a:gd name="connsiteY2" fmla="*/ 4037632 h 5901156"/>
              <a:gd name="connsiteX3" fmla="*/ 6899139 w 8193114"/>
              <a:gd name="connsiteY3" fmla="*/ 5901156 h 5901156"/>
              <a:gd name="connsiteX4" fmla="*/ 2123577 w 8193114"/>
              <a:gd name="connsiteY4" fmla="*/ 5887947 h 5901156"/>
              <a:gd name="connsiteX5" fmla="*/ 309020 w 8193114"/>
              <a:gd name="connsiteY5" fmla="*/ 3822929 h 5901156"/>
              <a:gd name="connsiteX6" fmla="*/ 18600 w 8193114"/>
              <a:gd name="connsiteY6" fmla="*/ 3293879 h 5901156"/>
              <a:gd name="connsiteX7" fmla="*/ 0 w 8193114"/>
              <a:gd name="connsiteY7" fmla="*/ 153834 h 5901156"/>
              <a:gd name="connsiteX8" fmla="*/ 276546 w 8193114"/>
              <a:gd name="connsiteY8" fmla="*/ 18576 h 5901156"/>
              <a:gd name="connsiteX0" fmla="*/ 276546 w 8193114"/>
              <a:gd name="connsiteY0" fmla="*/ 17428 h 5900008"/>
              <a:gd name="connsiteX1" fmla="*/ 8185691 w 8193114"/>
              <a:gd name="connsiteY1" fmla="*/ 1991175 h 5900008"/>
              <a:gd name="connsiteX2" fmla="*/ 8193114 w 8193114"/>
              <a:gd name="connsiteY2" fmla="*/ 4036484 h 5900008"/>
              <a:gd name="connsiteX3" fmla="*/ 6899139 w 8193114"/>
              <a:gd name="connsiteY3" fmla="*/ 5900008 h 5900008"/>
              <a:gd name="connsiteX4" fmla="*/ 2123577 w 8193114"/>
              <a:gd name="connsiteY4" fmla="*/ 5886799 h 5900008"/>
              <a:gd name="connsiteX5" fmla="*/ 309020 w 8193114"/>
              <a:gd name="connsiteY5" fmla="*/ 3821781 h 5900008"/>
              <a:gd name="connsiteX6" fmla="*/ 18600 w 8193114"/>
              <a:gd name="connsiteY6" fmla="*/ 3292731 h 5900008"/>
              <a:gd name="connsiteX7" fmla="*/ 0 w 8193114"/>
              <a:gd name="connsiteY7" fmla="*/ 152686 h 5900008"/>
              <a:gd name="connsiteX8" fmla="*/ 276546 w 8193114"/>
              <a:gd name="connsiteY8" fmla="*/ 17428 h 5900008"/>
              <a:gd name="connsiteX0" fmla="*/ 276546 w 8193114"/>
              <a:gd name="connsiteY0" fmla="*/ 33372 h 5915952"/>
              <a:gd name="connsiteX1" fmla="*/ 8185691 w 8193114"/>
              <a:gd name="connsiteY1" fmla="*/ 2007119 h 5915952"/>
              <a:gd name="connsiteX2" fmla="*/ 8193114 w 8193114"/>
              <a:gd name="connsiteY2" fmla="*/ 4052428 h 5915952"/>
              <a:gd name="connsiteX3" fmla="*/ 6899139 w 8193114"/>
              <a:gd name="connsiteY3" fmla="*/ 5915952 h 5915952"/>
              <a:gd name="connsiteX4" fmla="*/ 2123577 w 8193114"/>
              <a:gd name="connsiteY4" fmla="*/ 5902743 h 5915952"/>
              <a:gd name="connsiteX5" fmla="*/ 309020 w 8193114"/>
              <a:gd name="connsiteY5" fmla="*/ 3837725 h 5915952"/>
              <a:gd name="connsiteX6" fmla="*/ 18600 w 8193114"/>
              <a:gd name="connsiteY6" fmla="*/ 3308675 h 5915952"/>
              <a:gd name="connsiteX7" fmla="*/ 0 w 8193114"/>
              <a:gd name="connsiteY7" fmla="*/ 168630 h 5915952"/>
              <a:gd name="connsiteX8" fmla="*/ 276546 w 8193114"/>
              <a:gd name="connsiteY8" fmla="*/ 33372 h 5915952"/>
              <a:gd name="connsiteX0" fmla="*/ 276546 w 8193114"/>
              <a:gd name="connsiteY0" fmla="*/ 14294 h 5896874"/>
              <a:gd name="connsiteX1" fmla="*/ 8185691 w 8193114"/>
              <a:gd name="connsiteY1" fmla="*/ 1988041 h 5896874"/>
              <a:gd name="connsiteX2" fmla="*/ 8193114 w 8193114"/>
              <a:gd name="connsiteY2" fmla="*/ 4033350 h 5896874"/>
              <a:gd name="connsiteX3" fmla="*/ 6899139 w 8193114"/>
              <a:gd name="connsiteY3" fmla="*/ 5896874 h 5896874"/>
              <a:gd name="connsiteX4" fmla="*/ 2123577 w 8193114"/>
              <a:gd name="connsiteY4" fmla="*/ 5883665 h 5896874"/>
              <a:gd name="connsiteX5" fmla="*/ 309020 w 8193114"/>
              <a:gd name="connsiteY5" fmla="*/ 3818647 h 5896874"/>
              <a:gd name="connsiteX6" fmla="*/ 18600 w 8193114"/>
              <a:gd name="connsiteY6" fmla="*/ 3289597 h 5896874"/>
              <a:gd name="connsiteX7" fmla="*/ 0 w 8193114"/>
              <a:gd name="connsiteY7" fmla="*/ 149552 h 5896874"/>
              <a:gd name="connsiteX8" fmla="*/ 276546 w 8193114"/>
              <a:gd name="connsiteY8" fmla="*/ 14294 h 5896874"/>
              <a:gd name="connsiteX0" fmla="*/ 276546 w 8193114"/>
              <a:gd name="connsiteY0" fmla="*/ 20586 h 5903166"/>
              <a:gd name="connsiteX1" fmla="*/ 8185691 w 8193114"/>
              <a:gd name="connsiteY1" fmla="*/ 1994333 h 5903166"/>
              <a:gd name="connsiteX2" fmla="*/ 8193114 w 8193114"/>
              <a:gd name="connsiteY2" fmla="*/ 4039642 h 5903166"/>
              <a:gd name="connsiteX3" fmla="*/ 6899139 w 8193114"/>
              <a:gd name="connsiteY3" fmla="*/ 5903166 h 5903166"/>
              <a:gd name="connsiteX4" fmla="*/ 2123577 w 8193114"/>
              <a:gd name="connsiteY4" fmla="*/ 5889957 h 5903166"/>
              <a:gd name="connsiteX5" fmla="*/ 309020 w 8193114"/>
              <a:gd name="connsiteY5" fmla="*/ 3824939 h 5903166"/>
              <a:gd name="connsiteX6" fmla="*/ 18600 w 8193114"/>
              <a:gd name="connsiteY6" fmla="*/ 3295889 h 5903166"/>
              <a:gd name="connsiteX7" fmla="*/ 0 w 8193114"/>
              <a:gd name="connsiteY7" fmla="*/ 155844 h 5903166"/>
              <a:gd name="connsiteX8" fmla="*/ 276546 w 8193114"/>
              <a:gd name="connsiteY8" fmla="*/ 20586 h 5903166"/>
              <a:gd name="connsiteX0" fmla="*/ 276546 w 8193114"/>
              <a:gd name="connsiteY0" fmla="*/ 20586 h 5903166"/>
              <a:gd name="connsiteX1" fmla="*/ 8185691 w 8193114"/>
              <a:gd name="connsiteY1" fmla="*/ 1994333 h 5903166"/>
              <a:gd name="connsiteX2" fmla="*/ 8193114 w 8193114"/>
              <a:gd name="connsiteY2" fmla="*/ 4039642 h 5903166"/>
              <a:gd name="connsiteX3" fmla="*/ 6899139 w 8193114"/>
              <a:gd name="connsiteY3" fmla="*/ 5903166 h 5903166"/>
              <a:gd name="connsiteX4" fmla="*/ 2123577 w 8193114"/>
              <a:gd name="connsiteY4" fmla="*/ 5889957 h 5903166"/>
              <a:gd name="connsiteX5" fmla="*/ 309020 w 8193114"/>
              <a:gd name="connsiteY5" fmla="*/ 3824939 h 5903166"/>
              <a:gd name="connsiteX6" fmla="*/ 18600 w 8193114"/>
              <a:gd name="connsiteY6" fmla="*/ 3295889 h 5903166"/>
              <a:gd name="connsiteX7" fmla="*/ 0 w 8193114"/>
              <a:gd name="connsiteY7" fmla="*/ 155844 h 5903166"/>
              <a:gd name="connsiteX8" fmla="*/ 276546 w 8193114"/>
              <a:gd name="connsiteY8" fmla="*/ 20586 h 5903166"/>
              <a:gd name="connsiteX0" fmla="*/ 276546 w 8193114"/>
              <a:gd name="connsiteY0" fmla="*/ 62247 h 5944827"/>
              <a:gd name="connsiteX1" fmla="*/ 8185691 w 8193114"/>
              <a:gd name="connsiteY1" fmla="*/ 2035994 h 5944827"/>
              <a:gd name="connsiteX2" fmla="*/ 8193114 w 8193114"/>
              <a:gd name="connsiteY2" fmla="*/ 4081303 h 5944827"/>
              <a:gd name="connsiteX3" fmla="*/ 6899139 w 8193114"/>
              <a:gd name="connsiteY3" fmla="*/ 5944827 h 5944827"/>
              <a:gd name="connsiteX4" fmla="*/ 2123577 w 8193114"/>
              <a:gd name="connsiteY4" fmla="*/ 5931618 h 5944827"/>
              <a:gd name="connsiteX5" fmla="*/ 309020 w 8193114"/>
              <a:gd name="connsiteY5" fmla="*/ 3866600 h 5944827"/>
              <a:gd name="connsiteX6" fmla="*/ 18600 w 8193114"/>
              <a:gd name="connsiteY6" fmla="*/ 3337550 h 5944827"/>
              <a:gd name="connsiteX7" fmla="*/ 0 w 8193114"/>
              <a:gd name="connsiteY7" fmla="*/ 197505 h 5944827"/>
              <a:gd name="connsiteX8" fmla="*/ 276546 w 8193114"/>
              <a:gd name="connsiteY8" fmla="*/ 62247 h 5944827"/>
              <a:gd name="connsiteX0" fmla="*/ 276546 w 8193114"/>
              <a:gd name="connsiteY0" fmla="*/ 17865 h 5900445"/>
              <a:gd name="connsiteX1" fmla="*/ 8185691 w 8193114"/>
              <a:gd name="connsiteY1" fmla="*/ 1991612 h 5900445"/>
              <a:gd name="connsiteX2" fmla="*/ 8193114 w 8193114"/>
              <a:gd name="connsiteY2" fmla="*/ 4036921 h 5900445"/>
              <a:gd name="connsiteX3" fmla="*/ 6899139 w 8193114"/>
              <a:gd name="connsiteY3" fmla="*/ 5900445 h 5900445"/>
              <a:gd name="connsiteX4" fmla="*/ 2123577 w 8193114"/>
              <a:gd name="connsiteY4" fmla="*/ 5887236 h 5900445"/>
              <a:gd name="connsiteX5" fmla="*/ 309020 w 8193114"/>
              <a:gd name="connsiteY5" fmla="*/ 3822218 h 5900445"/>
              <a:gd name="connsiteX6" fmla="*/ 18600 w 8193114"/>
              <a:gd name="connsiteY6" fmla="*/ 3293168 h 5900445"/>
              <a:gd name="connsiteX7" fmla="*/ 0 w 8193114"/>
              <a:gd name="connsiteY7" fmla="*/ 153123 h 5900445"/>
              <a:gd name="connsiteX8" fmla="*/ 276546 w 8193114"/>
              <a:gd name="connsiteY8" fmla="*/ 17865 h 5900445"/>
              <a:gd name="connsiteX0" fmla="*/ 276546 w 8193114"/>
              <a:gd name="connsiteY0" fmla="*/ 17865 h 5900445"/>
              <a:gd name="connsiteX1" fmla="*/ 8185691 w 8193114"/>
              <a:gd name="connsiteY1" fmla="*/ 1991612 h 5900445"/>
              <a:gd name="connsiteX2" fmla="*/ 8193114 w 8193114"/>
              <a:gd name="connsiteY2" fmla="*/ 4036921 h 5900445"/>
              <a:gd name="connsiteX3" fmla="*/ 6899139 w 8193114"/>
              <a:gd name="connsiteY3" fmla="*/ 5900445 h 5900445"/>
              <a:gd name="connsiteX4" fmla="*/ 2123577 w 8193114"/>
              <a:gd name="connsiteY4" fmla="*/ 5887236 h 5900445"/>
              <a:gd name="connsiteX5" fmla="*/ 309020 w 8193114"/>
              <a:gd name="connsiteY5" fmla="*/ 3822218 h 5900445"/>
              <a:gd name="connsiteX6" fmla="*/ 18600 w 8193114"/>
              <a:gd name="connsiteY6" fmla="*/ 3293168 h 5900445"/>
              <a:gd name="connsiteX7" fmla="*/ 0 w 8193114"/>
              <a:gd name="connsiteY7" fmla="*/ 153123 h 5900445"/>
              <a:gd name="connsiteX8" fmla="*/ 276546 w 8193114"/>
              <a:gd name="connsiteY8" fmla="*/ 17865 h 5900445"/>
              <a:gd name="connsiteX0" fmla="*/ 276546 w 8193114"/>
              <a:gd name="connsiteY0" fmla="*/ 17865 h 5900445"/>
              <a:gd name="connsiteX1" fmla="*/ 8185691 w 8193114"/>
              <a:gd name="connsiteY1" fmla="*/ 1991612 h 5900445"/>
              <a:gd name="connsiteX2" fmla="*/ 8193114 w 8193114"/>
              <a:gd name="connsiteY2" fmla="*/ 4036921 h 5900445"/>
              <a:gd name="connsiteX3" fmla="*/ 6899139 w 8193114"/>
              <a:gd name="connsiteY3" fmla="*/ 5900445 h 5900445"/>
              <a:gd name="connsiteX4" fmla="*/ 2123577 w 8193114"/>
              <a:gd name="connsiteY4" fmla="*/ 5887236 h 5900445"/>
              <a:gd name="connsiteX5" fmla="*/ 309020 w 8193114"/>
              <a:gd name="connsiteY5" fmla="*/ 3822218 h 5900445"/>
              <a:gd name="connsiteX6" fmla="*/ 18600 w 8193114"/>
              <a:gd name="connsiteY6" fmla="*/ 3293168 h 5900445"/>
              <a:gd name="connsiteX7" fmla="*/ 0 w 8193114"/>
              <a:gd name="connsiteY7" fmla="*/ 153123 h 5900445"/>
              <a:gd name="connsiteX8" fmla="*/ 276546 w 8193114"/>
              <a:gd name="connsiteY8" fmla="*/ 17865 h 5900445"/>
              <a:gd name="connsiteX0" fmla="*/ 276546 w 8193114"/>
              <a:gd name="connsiteY0" fmla="*/ 14556 h 5897136"/>
              <a:gd name="connsiteX1" fmla="*/ 8185691 w 8193114"/>
              <a:gd name="connsiteY1" fmla="*/ 1988303 h 5897136"/>
              <a:gd name="connsiteX2" fmla="*/ 8193114 w 8193114"/>
              <a:gd name="connsiteY2" fmla="*/ 4033612 h 5897136"/>
              <a:gd name="connsiteX3" fmla="*/ 6899139 w 8193114"/>
              <a:gd name="connsiteY3" fmla="*/ 5897136 h 5897136"/>
              <a:gd name="connsiteX4" fmla="*/ 2123577 w 8193114"/>
              <a:gd name="connsiteY4" fmla="*/ 5883927 h 5897136"/>
              <a:gd name="connsiteX5" fmla="*/ 309020 w 8193114"/>
              <a:gd name="connsiteY5" fmla="*/ 3818909 h 5897136"/>
              <a:gd name="connsiteX6" fmla="*/ 18600 w 8193114"/>
              <a:gd name="connsiteY6" fmla="*/ 3289859 h 5897136"/>
              <a:gd name="connsiteX7" fmla="*/ 0 w 8193114"/>
              <a:gd name="connsiteY7" fmla="*/ 149814 h 5897136"/>
              <a:gd name="connsiteX8" fmla="*/ 276546 w 8193114"/>
              <a:gd name="connsiteY8" fmla="*/ 14556 h 5897136"/>
              <a:gd name="connsiteX0" fmla="*/ 276546 w 8193114"/>
              <a:gd name="connsiteY0" fmla="*/ 14556 h 5897136"/>
              <a:gd name="connsiteX1" fmla="*/ 8185691 w 8193114"/>
              <a:gd name="connsiteY1" fmla="*/ 1988303 h 5897136"/>
              <a:gd name="connsiteX2" fmla="*/ 8193114 w 8193114"/>
              <a:gd name="connsiteY2" fmla="*/ 4033612 h 5897136"/>
              <a:gd name="connsiteX3" fmla="*/ 6899139 w 8193114"/>
              <a:gd name="connsiteY3" fmla="*/ 5897136 h 5897136"/>
              <a:gd name="connsiteX4" fmla="*/ 2123577 w 8193114"/>
              <a:gd name="connsiteY4" fmla="*/ 5883927 h 5897136"/>
              <a:gd name="connsiteX5" fmla="*/ 309020 w 8193114"/>
              <a:gd name="connsiteY5" fmla="*/ 3818909 h 5897136"/>
              <a:gd name="connsiteX6" fmla="*/ 18600 w 8193114"/>
              <a:gd name="connsiteY6" fmla="*/ 3289859 h 5897136"/>
              <a:gd name="connsiteX7" fmla="*/ 0 w 8193114"/>
              <a:gd name="connsiteY7" fmla="*/ 149814 h 5897136"/>
              <a:gd name="connsiteX8" fmla="*/ 276546 w 8193114"/>
              <a:gd name="connsiteY8" fmla="*/ 14556 h 5897136"/>
              <a:gd name="connsiteX0" fmla="*/ 270196 w 8193114"/>
              <a:gd name="connsiteY0" fmla="*/ 13136 h 5908416"/>
              <a:gd name="connsiteX1" fmla="*/ 8185691 w 8193114"/>
              <a:gd name="connsiteY1" fmla="*/ 1999583 h 5908416"/>
              <a:gd name="connsiteX2" fmla="*/ 8193114 w 8193114"/>
              <a:gd name="connsiteY2" fmla="*/ 4044892 h 5908416"/>
              <a:gd name="connsiteX3" fmla="*/ 6899139 w 8193114"/>
              <a:gd name="connsiteY3" fmla="*/ 5908416 h 5908416"/>
              <a:gd name="connsiteX4" fmla="*/ 2123577 w 8193114"/>
              <a:gd name="connsiteY4" fmla="*/ 5895207 h 5908416"/>
              <a:gd name="connsiteX5" fmla="*/ 309020 w 8193114"/>
              <a:gd name="connsiteY5" fmla="*/ 3830189 h 5908416"/>
              <a:gd name="connsiteX6" fmla="*/ 18600 w 8193114"/>
              <a:gd name="connsiteY6" fmla="*/ 3301139 h 5908416"/>
              <a:gd name="connsiteX7" fmla="*/ 0 w 8193114"/>
              <a:gd name="connsiteY7" fmla="*/ 161094 h 5908416"/>
              <a:gd name="connsiteX8" fmla="*/ 270196 w 8193114"/>
              <a:gd name="connsiteY8" fmla="*/ 13136 h 5908416"/>
              <a:gd name="connsiteX0" fmla="*/ 270196 w 8193114"/>
              <a:gd name="connsiteY0" fmla="*/ 8433 h 5903713"/>
              <a:gd name="connsiteX1" fmla="*/ 8185691 w 8193114"/>
              <a:gd name="connsiteY1" fmla="*/ 1994880 h 5903713"/>
              <a:gd name="connsiteX2" fmla="*/ 8193114 w 8193114"/>
              <a:gd name="connsiteY2" fmla="*/ 4040189 h 5903713"/>
              <a:gd name="connsiteX3" fmla="*/ 6899139 w 8193114"/>
              <a:gd name="connsiteY3" fmla="*/ 5903713 h 5903713"/>
              <a:gd name="connsiteX4" fmla="*/ 2123577 w 8193114"/>
              <a:gd name="connsiteY4" fmla="*/ 5890504 h 5903713"/>
              <a:gd name="connsiteX5" fmla="*/ 309020 w 8193114"/>
              <a:gd name="connsiteY5" fmla="*/ 3825486 h 5903713"/>
              <a:gd name="connsiteX6" fmla="*/ 18600 w 8193114"/>
              <a:gd name="connsiteY6" fmla="*/ 3296436 h 5903713"/>
              <a:gd name="connsiteX7" fmla="*/ 0 w 8193114"/>
              <a:gd name="connsiteY7" fmla="*/ 156391 h 5903713"/>
              <a:gd name="connsiteX8" fmla="*/ 270196 w 8193114"/>
              <a:gd name="connsiteY8" fmla="*/ 8433 h 5903713"/>
              <a:gd name="connsiteX0" fmla="*/ 270196 w 8186251"/>
              <a:gd name="connsiteY0" fmla="*/ 8433 h 5903713"/>
              <a:gd name="connsiteX1" fmla="*/ 8185691 w 8186251"/>
              <a:gd name="connsiteY1" fmla="*/ 1994880 h 5903713"/>
              <a:gd name="connsiteX2" fmla="*/ 8183970 w 8186251"/>
              <a:gd name="connsiteY2" fmla="*/ 4104197 h 5903713"/>
              <a:gd name="connsiteX3" fmla="*/ 6899139 w 8186251"/>
              <a:gd name="connsiteY3" fmla="*/ 5903713 h 5903713"/>
              <a:gd name="connsiteX4" fmla="*/ 2123577 w 8186251"/>
              <a:gd name="connsiteY4" fmla="*/ 5890504 h 5903713"/>
              <a:gd name="connsiteX5" fmla="*/ 309020 w 8186251"/>
              <a:gd name="connsiteY5" fmla="*/ 3825486 h 5903713"/>
              <a:gd name="connsiteX6" fmla="*/ 18600 w 8186251"/>
              <a:gd name="connsiteY6" fmla="*/ 3296436 h 5903713"/>
              <a:gd name="connsiteX7" fmla="*/ 0 w 8186251"/>
              <a:gd name="connsiteY7" fmla="*/ 156391 h 5903713"/>
              <a:gd name="connsiteX8" fmla="*/ 270196 w 8186251"/>
              <a:gd name="connsiteY8" fmla="*/ 8433 h 5903713"/>
              <a:gd name="connsiteX0" fmla="*/ 270196 w 8186251"/>
              <a:gd name="connsiteY0" fmla="*/ 8433 h 5903713"/>
              <a:gd name="connsiteX1" fmla="*/ 8185691 w 8186251"/>
              <a:gd name="connsiteY1" fmla="*/ 1994880 h 5903713"/>
              <a:gd name="connsiteX2" fmla="*/ 8183970 w 8186251"/>
              <a:gd name="connsiteY2" fmla="*/ 4104197 h 5903713"/>
              <a:gd name="connsiteX3" fmla="*/ 6899139 w 8186251"/>
              <a:gd name="connsiteY3" fmla="*/ 5903713 h 5903713"/>
              <a:gd name="connsiteX4" fmla="*/ 1835577 w 8186251"/>
              <a:gd name="connsiteY4" fmla="*/ 5559304 h 5903713"/>
              <a:gd name="connsiteX5" fmla="*/ 309020 w 8186251"/>
              <a:gd name="connsiteY5" fmla="*/ 3825486 h 5903713"/>
              <a:gd name="connsiteX6" fmla="*/ 18600 w 8186251"/>
              <a:gd name="connsiteY6" fmla="*/ 3296436 h 5903713"/>
              <a:gd name="connsiteX7" fmla="*/ 0 w 8186251"/>
              <a:gd name="connsiteY7" fmla="*/ 156391 h 5903713"/>
              <a:gd name="connsiteX8" fmla="*/ 270196 w 8186251"/>
              <a:gd name="connsiteY8" fmla="*/ 8433 h 5903713"/>
              <a:gd name="connsiteX0" fmla="*/ 270196 w 8186251"/>
              <a:gd name="connsiteY0" fmla="*/ 8433 h 5579713"/>
              <a:gd name="connsiteX1" fmla="*/ 8185691 w 8186251"/>
              <a:gd name="connsiteY1" fmla="*/ 1994880 h 5579713"/>
              <a:gd name="connsiteX2" fmla="*/ 8183970 w 8186251"/>
              <a:gd name="connsiteY2" fmla="*/ 4104197 h 5579713"/>
              <a:gd name="connsiteX3" fmla="*/ 7136739 w 8186251"/>
              <a:gd name="connsiteY3" fmla="*/ 5579713 h 5579713"/>
              <a:gd name="connsiteX4" fmla="*/ 1835577 w 8186251"/>
              <a:gd name="connsiteY4" fmla="*/ 5559304 h 5579713"/>
              <a:gd name="connsiteX5" fmla="*/ 309020 w 8186251"/>
              <a:gd name="connsiteY5" fmla="*/ 3825486 h 5579713"/>
              <a:gd name="connsiteX6" fmla="*/ 18600 w 8186251"/>
              <a:gd name="connsiteY6" fmla="*/ 3296436 h 5579713"/>
              <a:gd name="connsiteX7" fmla="*/ 0 w 8186251"/>
              <a:gd name="connsiteY7" fmla="*/ 156391 h 5579713"/>
              <a:gd name="connsiteX8" fmla="*/ 270196 w 8186251"/>
              <a:gd name="connsiteY8" fmla="*/ 8433 h 5579713"/>
              <a:gd name="connsiteX0" fmla="*/ 270196 w 8183970"/>
              <a:gd name="connsiteY0" fmla="*/ 8433 h 5579713"/>
              <a:gd name="connsiteX1" fmla="*/ 7948091 w 8183970"/>
              <a:gd name="connsiteY1" fmla="*/ 1937280 h 5579713"/>
              <a:gd name="connsiteX2" fmla="*/ 8183970 w 8183970"/>
              <a:gd name="connsiteY2" fmla="*/ 4104197 h 5579713"/>
              <a:gd name="connsiteX3" fmla="*/ 7136739 w 8183970"/>
              <a:gd name="connsiteY3" fmla="*/ 5579713 h 5579713"/>
              <a:gd name="connsiteX4" fmla="*/ 1835577 w 8183970"/>
              <a:gd name="connsiteY4" fmla="*/ 5559304 h 5579713"/>
              <a:gd name="connsiteX5" fmla="*/ 309020 w 8183970"/>
              <a:gd name="connsiteY5" fmla="*/ 3825486 h 5579713"/>
              <a:gd name="connsiteX6" fmla="*/ 18600 w 8183970"/>
              <a:gd name="connsiteY6" fmla="*/ 3296436 h 5579713"/>
              <a:gd name="connsiteX7" fmla="*/ 0 w 8183970"/>
              <a:gd name="connsiteY7" fmla="*/ 156391 h 5579713"/>
              <a:gd name="connsiteX8" fmla="*/ 270196 w 8183970"/>
              <a:gd name="connsiteY8" fmla="*/ 8433 h 5579713"/>
              <a:gd name="connsiteX0" fmla="*/ 270196 w 7960770"/>
              <a:gd name="connsiteY0" fmla="*/ 8433 h 5579713"/>
              <a:gd name="connsiteX1" fmla="*/ 7948091 w 7960770"/>
              <a:gd name="connsiteY1" fmla="*/ 1937280 h 5579713"/>
              <a:gd name="connsiteX2" fmla="*/ 7960770 w 7960770"/>
              <a:gd name="connsiteY2" fmla="*/ 4428197 h 5579713"/>
              <a:gd name="connsiteX3" fmla="*/ 7136739 w 7960770"/>
              <a:gd name="connsiteY3" fmla="*/ 5579713 h 5579713"/>
              <a:gd name="connsiteX4" fmla="*/ 1835577 w 7960770"/>
              <a:gd name="connsiteY4" fmla="*/ 5559304 h 5579713"/>
              <a:gd name="connsiteX5" fmla="*/ 309020 w 7960770"/>
              <a:gd name="connsiteY5" fmla="*/ 3825486 h 5579713"/>
              <a:gd name="connsiteX6" fmla="*/ 18600 w 7960770"/>
              <a:gd name="connsiteY6" fmla="*/ 3296436 h 5579713"/>
              <a:gd name="connsiteX7" fmla="*/ 0 w 7960770"/>
              <a:gd name="connsiteY7" fmla="*/ 156391 h 5579713"/>
              <a:gd name="connsiteX8" fmla="*/ 270196 w 7960770"/>
              <a:gd name="connsiteY8" fmla="*/ 8433 h 5579713"/>
              <a:gd name="connsiteX0" fmla="*/ 270196 w 7960770"/>
              <a:gd name="connsiteY0" fmla="*/ 8433 h 5579713"/>
              <a:gd name="connsiteX1" fmla="*/ 7948091 w 7960770"/>
              <a:gd name="connsiteY1" fmla="*/ 1937280 h 5579713"/>
              <a:gd name="connsiteX2" fmla="*/ 7960770 w 7960770"/>
              <a:gd name="connsiteY2" fmla="*/ 4428197 h 5579713"/>
              <a:gd name="connsiteX3" fmla="*/ 7136739 w 7960770"/>
              <a:gd name="connsiteY3" fmla="*/ 5579713 h 5579713"/>
              <a:gd name="connsiteX4" fmla="*/ 1694175 w 7960770"/>
              <a:gd name="connsiteY4" fmla="*/ 5380195 h 5579713"/>
              <a:gd name="connsiteX5" fmla="*/ 309020 w 7960770"/>
              <a:gd name="connsiteY5" fmla="*/ 3825486 h 5579713"/>
              <a:gd name="connsiteX6" fmla="*/ 18600 w 7960770"/>
              <a:gd name="connsiteY6" fmla="*/ 3296436 h 5579713"/>
              <a:gd name="connsiteX7" fmla="*/ 0 w 7960770"/>
              <a:gd name="connsiteY7" fmla="*/ 156391 h 5579713"/>
              <a:gd name="connsiteX8" fmla="*/ 270196 w 7960770"/>
              <a:gd name="connsiteY8" fmla="*/ 8433 h 5579713"/>
              <a:gd name="connsiteX0" fmla="*/ 270196 w 7960770"/>
              <a:gd name="connsiteY0" fmla="*/ 8433 h 5400604"/>
              <a:gd name="connsiteX1" fmla="*/ 7948091 w 7960770"/>
              <a:gd name="connsiteY1" fmla="*/ 1937280 h 5400604"/>
              <a:gd name="connsiteX2" fmla="*/ 7960770 w 7960770"/>
              <a:gd name="connsiteY2" fmla="*/ 4428197 h 5400604"/>
              <a:gd name="connsiteX3" fmla="*/ 7268714 w 7960770"/>
              <a:gd name="connsiteY3" fmla="*/ 5400604 h 5400604"/>
              <a:gd name="connsiteX4" fmla="*/ 1694175 w 7960770"/>
              <a:gd name="connsiteY4" fmla="*/ 5380195 h 5400604"/>
              <a:gd name="connsiteX5" fmla="*/ 309020 w 7960770"/>
              <a:gd name="connsiteY5" fmla="*/ 3825486 h 5400604"/>
              <a:gd name="connsiteX6" fmla="*/ 18600 w 7960770"/>
              <a:gd name="connsiteY6" fmla="*/ 3296436 h 5400604"/>
              <a:gd name="connsiteX7" fmla="*/ 0 w 7960770"/>
              <a:gd name="connsiteY7" fmla="*/ 156391 h 5400604"/>
              <a:gd name="connsiteX8" fmla="*/ 270196 w 7960770"/>
              <a:gd name="connsiteY8" fmla="*/ 8433 h 540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0770" h="5400604">
                <a:moveTo>
                  <a:pt x="270196" y="8433"/>
                </a:moveTo>
                <a:lnTo>
                  <a:pt x="7948091" y="1937280"/>
                </a:lnTo>
                <a:cubicBezTo>
                  <a:pt x="7950565" y="2615737"/>
                  <a:pt x="7958296" y="3749740"/>
                  <a:pt x="7960770" y="4428197"/>
                </a:cubicBezTo>
                <a:lnTo>
                  <a:pt x="7268714" y="5400604"/>
                </a:lnTo>
                <a:lnTo>
                  <a:pt x="1694175" y="5380195"/>
                </a:lnTo>
                <a:lnTo>
                  <a:pt x="309020" y="3825486"/>
                </a:lnTo>
                <a:cubicBezTo>
                  <a:pt x="58218" y="3553257"/>
                  <a:pt x="36245" y="3529933"/>
                  <a:pt x="18600" y="3296436"/>
                </a:cubicBezTo>
                <a:cubicBezTo>
                  <a:pt x="12400" y="2249754"/>
                  <a:pt x="6200" y="917323"/>
                  <a:pt x="0" y="156391"/>
                </a:cubicBezTo>
                <a:cubicBezTo>
                  <a:pt x="22536" y="40840"/>
                  <a:pt x="70892" y="-24258"/>
                  <a:pt x="270196" y="8433"/>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Box 6">
            <a:extLst>
              <a:ext uri="{FF2B5EF4-FFF2-40B4-BE49-F238E27FC236}">
                <a16:creationId xmlns:a16="http://schemas.microsoft.com/office/drawing/2014/main" id="{E5F808EF-C334-EB4E-97E8-161D41D52758}"/>
              </a:ext>
            </a:extLst>
          </p:cNvPr>
          <p:cNvSpPr txBox="1"/>
          <p:nvPr userDrawn="1"/>
        </p:nvSpPr>
        <p:spPr>
          <a:xfrm>
            <a:off x="-1170000" y="2440557"/>
            <a:ext cx="1052488" cy="1785104"/>
          </a:xfrm>
          <a:prstGeom prst="rect">
            <a:avLst/>
          </a:prstGeom>
          <a:solidFill>
            <a:schemeClr val="bg1"/>
          </a:solidFill>
        </p:spPr>
        <p:txBody>
          <a:bodyPr wrap="square" rtlCol="0">
            <a:spAutoFit/>
          </a:bodyPr>
          <a:lstStyle/>
          <a:p>
            <a:pPr algn="l"/>
            <a:r>
              <a:rPr lang="en-US" sz="1000" dirty="0">
                <a:solidFill>
                  <a:srgbClr val="333D47"/>
                </a:solidFill>
                <a:latin typeface="Arial" panose="020B0604020202020204" pitchFamily="34" charset="0"/>
                <a:cs typeface="Arial" panose="020B0604020202020204" pitchFamily="34" charset="0"/>
              </a:rPr>
              <a:t>The image can be replaced here and master view</a:t>
            </a:r>
          </a:p>
          <a:p>
            <a:pPr algn="l"/>
            <a:endParaRPr lang="en-US" sz="1000" dirty="0">
              <a:solidFill>
                <a:srgbClr val="333D47"/>
              </a:solidFill>
              <a:latin typeface="Arial" panose="020B0604020202020204" pitchFamily="34" charset="0"/>
              <a:cs typeface="Arial" panose="020B0604020202020204" pitchFamily="34" charset="0"/>
            </a:endParaRP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spTree>
    <p:extLst>
      <p:ext uri="{BB962C8B-B14F-4D97-AF65-F5344CB8AC3E}">
        <p14:creationId xmlns:p14="http://schemas.microsoft.com/office/powerpoint/2010/main" val="3344032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IA_ShapeAsse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AABEC3-559C-4A41-9DF6-940C5F1D1F8D}"/>
              </a:ext>
            </a:extLst>
          </p:cNvPr>
          <p:cNvSpPr>
            <a:spLocks noGrp="1"/>
          </p:cNvSpPr>
          <p:nvPr>
            <p:ph type="sldNum" sz="quarter" idx="10"/>
          </p:nvPr>
        </p:nvSpPr>
        <p:spPr/>
        <p:txBody>
          <a:bodyPr/>
          <a:lstStyle/>
          <a:p>
            <a:fld id="{18A41853-EF22-D446-BDBC-A7CF3FE93503}" type="slidenum">
              <a:rPr lang="en-US" smtClean="0"/>
              <a:pPr/>
              <a:t>‹#›</a:t>
            </a:fld>
            <a:endParaRPr lang="en-US" dirty="0"/>
          </a:p>
        </p:txBody>
      </p:sp>
      <p:sp>
        <p:nvSpPr>
          <p:cNvPr id="4" name="TextBox 3">
            <a:extLst>
              <a:ext uri="{FF2B5EF4-FFF2-40B4-BE49-F238E27FC236}">
                <a16:creationId xmlns:a16="http://schemas.microsoft.com/office/drawing/2014/main" id="{122BCF65-787D-8644-8CC7-70E444D84792}"/>
              </a:ext>
            </a:extLst>
          </p:cNvPr>
          <p:cNvSpPr txBox="1"/>
          <p:nvPr userDrawn="1"/>
        </p:nvSpPr>
        <p:spPr>
          <a:xfrm>
            <a:off x="552905" y="2534507"/>
            <a:ext cx="3360629" cy="1569661"/>
          </a:xfrm>
          <a:prstGeom prst="rect">
            <a:avLst/>
          </a:prstGeom>
          <a:noFill/>
        </p:spPr>
        <p:txBody>
          <a:bodyPr wrap="square" rtlCol="0">
            <a:spAutoFit/>
          </a:bodyPr>
          <a:lstStyle/>
          <a:p>
            <a:pPr algn="l"/>
            <a:r>
              <a:rPr lang="en-US" dirty="0">
                <a:solidFill>
                  <a:srgbClr val="333D47"/>
                </a:solidFill>
                <a:latin typeface="Arial" panose="020B0604020202020204" pitchFamily="34" charset="0"/>
                <a:cs typeface="Arial" panose="020B0604020202020204" pitchFamily="34" charset="0"/>
              </a:rPr>
              <a:t>This shape </a:t>
            </a:r>
            <a:r>
              <a:rPr lang="en-US" baseline="0" dirty="0">
                <a:solidFill>
                  <a:srgbClr val="333D47"/>
                </a:solidFill>
                <a:latin typeface="Arial" panose="020B0604020202020204" pitchFamily="34" charset="0"/>
                <a:cs typeface="Arial" panose="020B0604020202020204" pitchFamily="34" charset="0"/>
              </a:rPr>
              <a:t>is a photo mask. </a:t>
            </a:r>
          </a:p>
          <a:p>
            <a:pPr algn="l"/>
            <a:endParaRPr lang="en-US" baseline="0" dirty="0">
              <a:solidFill>
                <a:srgbClr val="333D47"/>
              </a:solidFill>
              <a:latin typeface="Arial" panose="020B0604020202020204" pitchFamily="34" charset="0"/>
              <a:cs typeface="Arial" panose="020B0604020202020204" pitchFamily="34" charset="0"/>
            </a:endParaRPr>
          </a:p>
          <a:p>
            <a:pPr algn="l"/>
            <a:endParaRPr lang="en-US" baseline="0" dirty="0">
              <a:solidFill>
                <a:srgbClr val="333D47"/>
              </a:solidFill>
              <a:latin typeface="Arial" panose="020B0604020202020204" pitchFamily="34" charset="0"/>
              <a:cs typeface="Arial" panose="020B0604020202020204" pitchFamily="34" charset="0"/>
            </a:endParaRPr>
          </a:p>
          <a:p>
            <a:pPr algn="l"/>
            <a:r>
              <a:rPr lang="en-US" sz="1400" dirty="0">
                <a:solidFill>
                  <a:srgbClr val="333D47"/>
                </a:solidFill>
              </a:rPr>
              <a:t>The ‘moving mountain’ shapes are editable on this page </a:t>
            </a:r>
            <a:r>
              <a:rPr lang="en-US" sz="1400" baseline="0" dirty="0">
                <a:solidFill>
                  <a:srgbClr val="333D47"/>
                </a:solidFill>
              </a:rPr>
              <a:t> if needed for increased flexibility.</a:t>
            </a:r>
            <a:endParaRPr lang="en-US" sz="1400" dirty="0">
              <a:solidFill>
                <a:srgbClr val="333D47"/>
              </a:solidFill>
            </a:endParaRPr>
          </a:p>
        </p:txBody>
      </p:sp>
      <p:sp>
        <p:nvSpPr>
          <p:cNvPr id="7" name="TextBox 6">
            <a:extLst>
              <a:ext uri="{FF2B5EF4-FFF2-40B4-BE49-F238E27FC236}">
                <a16:creationId xmlns:a16="http://schemas.microsoft.com/office/drawing/2014/main" id="{114F817D-90FB-6045-A70C-067AF3C409A9}"/>
              </a:ext>
            </a:extLst>
          </p:cNvPr>
          <p:cNvSpPr txBox="1"/>
          <p:nvPr userDrawn="1"/>
        </p:nvSpPr>
        <p:spPr>
          <a:xfrm>
            <a:off x="-1170000" y="2440557"/>
            <a:ext cx="1052488" cy="1785104"/>
          </a:xfrm>
          <a:prstGeom prst="rect">
            <a:avLst/>
          </a:prstGeom>
          <a:solidFill>
            <a:schemeClr val="bg1"/>
          </a:solidFill>
        </p:spPr>
        <p:txBody>
          <a:bodyPr wrap="square" rtlCol="0">
            <a:spAutoFit/>
          </a:bodyPr>
          <a:lstStyle/>
          <a:p>
            <a:pPr algn="l"/>
            <a:r>
              <a:rPr lang="en-US" sz="1000" dirty="0">
                <a:solidFill>
                  <a:srgbClr val="333D47"/>
                </a:solidFill>
                <a:latin typeface="Arial" panose="020B0604020202020204" pitchFamily="34" charset="0"/>
                <a:cs typeface="Arial" panose="020B0604020202020204" pitchFamily="34" charset="0"/>
              </a:rPr>
              <a:t>The image can be replaced here and master view</a:t>
            </a:r>
          </a:p>
          <a:p>
            <a:pPr algn="l"/>
            <a:endParaRPr lang="en-US" sz="1000" dirty="0">
              <a:solidFill>
                <a:srgbClr val="333D47"/>
              </a:solidFill>
              <a:latin typeface="Arial" panose="020B0604020202020204" pitchFamily="34" charset="0"/>
              <a:cs typeface="Arial" panose="020B0604020202020204" pitchFamily="34" charset="0"/>
            </a:endParaRP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pic>
        <p:nvPicPr>
          <p:cNvPr id="9" name="Graphic 8">
            <a:extLst>
              <a:ext uri="{FF2B5EF4-FFF2-40B4-BE49-F238E27FC236}">
                <a16:creationId xmlns:a16="http://schemas.microsoft.com/office/drawing/2014/main" id="{C3206DFC-22B4-9947-B93D-3C4CA67869D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60000" y="5792400"/>
            <a:ext cx="635000" cy="660400"/>
          </a:xfrm>
          <a:prstGeom prst="rect">
            <a:avLst/>
          </a:prstGeom>
        </p:spPr>
      </p:pic>
      <p:sp>
        <p:nvSpPr>
          <p:cNvPr id="18" name="Freeform 17">
            <a:extLst>
              <a:ext uri="{FF2B5EF4-FFF2-40B4-BE49-F238E27FC236}">
                <a16:creationId xmlns:a16="http://schemas.microsoft.com/office/drawing/2014/main" id="{C0D6CE59-3BD4-2A41-A2D1-7A39B7850FB6}"/>
              </a:ext>
            </a:extLst>
          </p:cNvPr>
          <p:cNvSpPr/>
          <p:nvPr/>
        </p:nvSpPr>
        <p:spPr>
          <a:xfrm>
            <a:off x="5152803" y="-697234"/>
            <a:ext cx="6489400" cy="4116774"/>
          </a:xfrm>
          <a:custGeom>
            <a:avLst/>
            <a:gdLst>
              <a:gd name="connsiteX0" fmla="*/ 75935 w 6489400"/>
              <a:gd name="connsiteY0" fmla="*/ 4002879 h 4116774"/>
              <a:gd name="connsiteX1" fmla="*/ 6489401 w 6489400"/>
              <a:gd name="connsiteY1" fmla="*/ 2077865 h 4116774"/>
              <a:gd name="connsiteX2" fmla="*/ 6119824 w 6489400"/>
              <a:gd name="connsiteY2" fmla="*/ 85635 h 4116774"/>
              <a:gd name="connsiteX3" fmla="*/ 5968634 w 6489400"/>
              <a:gd name="connsiteY3" fmla="*/ 22152 h 4116774"/>
              <a:gd name="connsiteX4" fmla="*/ 57269 w 6489400"/>
              <a:gd name="connsiteY4" fmla="*/ 3963670 h 4116774"/>
              <a:gd name="connsiteX5" fmla="*/ 12472 w 6489400"/>
              <a:gd name="connsiteY5" fmla="*/ 4116774 h 4116774"/>
              <a:gd name="connsiteX6" fmla="*/ 75935 w 6489400"/>
              <a:gd name="connsiteY6" fmla="*/ 4002879 h 4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400" h="4116774">
                <a:moveTo>
                  <a:pt x="75935" y="4002879"/>
                </a:moveTo>
                <a:lnTo>
                  <a:pt x="6489401" y="2077865"/>
                </a:lnTo>
                <a:lnTo>
                  <a:pt x="6119824" y="85635"/>
                </a:lnTo>
                <a:cubicBezTo>
                  <a:pt x="6104892" y="5348"/>
                  <a:pt x="6035830" y="-24526"/>
                  <a:pt x="5968634" y="22152"/>
                </a:cubicBezTo>
                <a:lnTo>
                  <a:pt x="57269" y="3963670"/>
                </a:lnTo>
                <a:cubicBezTo>
                  <a:pt x="1273" y="4001012"/>
                  <a:pt x="-13660" y="4064495"/>
                  <a:pt x="12472" y="4116774"/>
                </a:cubicBezTo>
                <a:cubicBezTo>
                  <a:pt x="-11793" y="4070096"/>
                  <a:pt x="12472" y="4021550"/>
                  <a:pt x="75935" y="4002879"/>
                </a:cubicBezTo>
                <a:close/>
              </a:path>
            </a:pathLst>
          </a:custGeom>
          <a:solidFill>
            <a:schemeClr val="accent1">
              <a:lumMod val="40000"/>
              <a:lumOff val="60000"/>
            </a:schemeClr>
          </a:solidFill>
          <a:ln w="1864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69F1528-E849-8D40-8E16-E2C41CA8484E}"/>
              </a:ext>
            </a:extLst>
          </p:cNvPr>
          <p:cNvSpPr/>
          <p:nvPr/>
        </p:nvSpPr>
        <p:spPr>
          <a:xfrm>
            <a:off x="5156972" y="1144800"/>
            <a:ext cx="7376592" cy="6619571"/>
          </a:xfrm>
          <a:custGeom>
            <a:avLst/>
            <a:gdLst>
              <a:gd name="connsiteX0" fmla="*/ 4497356 w 7376592"/>
              <a:gd name="connsiteY0" fmla="*/ 6565510 h 6619571"/>
              <a:gd name="connsiteX1" fmla="*/ 4303235 w 7376592"/>
              <a:gd name="connsiteY1" fmla="*/ 6580448 h 6619571"/>
              <a:gd name="connsiteX2" fmla="*/ 34435 w 7376592"/>
              <a:gd name="connsiteY2" fmla="*/ 2310315 h 6619571"/>
              <a:gd name="connsiteX3" fmla="*/ 71766 w 7376592"/>
              <a:gd name="connsiteY3" fmla="*/ 2160944 h 6619571"/>
              <a:gd name="connsiteX4" fmla="*/ 7250518 w 7376592"/>
              <a:gd name="connsiteY4" fmla="*/ 6273 h 6619571"/>
              <a:gd name="connsiteX5" fmla="*/ 7375577 w 7376592"/>
              <a:gd name="connsiteY5" fmla="*/ 110833 h 6619571"/>
              <a:gd name="connsiteX6" fmla="*/ 7037731 w 7376592"/>
              <a:gd name="connsiteY6" fmla="*/ 2988084 h 6619571"/>
              <a:gd name="connsiteX7" fmla="*/ 6931337 w 7376592"/>
              <a:gd name="connsiteY7" fmla="*/ 3256951 h 6619571"/>
              <a:gd name="connsiteX8" fmla="*/ 4497356 w 7376592"/>
              <a:gd name="connsiteY8" fmla="*/ 6565510 h 661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6592" h="6619571">
                <a:moveTo>
                  <a:pt x="4497356" y="6565510"/>
                </a:moveTo>
                <a:cubicBezTo>
                  <a:pt x="4448826" y="6630860"/>
                  <a:pt x="4361098" y="6638329"/>
                  <a:pt x="4303235" y="6580448"/>
                </a:cubicBezTo>
                <a:lnTo>
                  <a:pt x="34435" y="2310315"/>
                </a:lnTo>
                <a:cubicBezTo>
                  <a:pt x="-23428" y="2252434"/>
                  <a:pt x="-6629" y="2185217"/>
                  <a:pt x="71766" y="2160944"/>
                </a:cubicBezTo>
                <a:lnTo>
                  <a:pt x="7250518" y="6273"/>
                </a:lnTo>
                <a:cubicBezTo>
                  <a:pt x="7328913" y="-18000"/>
                  <a:pt x="7384909" y="30546"/>
                  <a:pt x="7375577" y="110833"/>
                </a:cubicBezTo>
                <a:lnTo>
                  <a:pt x="7037731" y="2988084"/>
                </a:lnTo>
                <a:cubicBezTo>
                  <a:pt x="7028398" y="3070238"/>
                  <a:pt x="6979868" y="3189735"/>
                  <a:pt x="6931337" y="3256951"/>
                </a:cubicBezTo>
                <a:lnTo>
                  <a:pt x="4497356" y="6565510"/>
                </a:lnTo>
                <a:close/>
              </a:path>
            </a:pathLst>
          </a:custGeom>
          <a:blipFill>
            <a:blip r:embed="rId4" cstate="screen">
              <a:extLst>
                <a:ext uri="{28A0092B-C50C-407E-A947-70E740481C1C}">
                  <a14:useLocalDpi xmlns:a14="http://schemas.microsoft.com/office/drawing/2010/main"/>
                </a:ext>
              </a:extLst>
            </a:blip>
            <a:srcRect/>
            <a:stretch>
              <a:fillRect t="816"/>
            </a:stretch>
          </a:blipFill>
          <a:ln w="18642"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0CFC978-267B-B84A-A964-5C1E8BD68EB3}"/>
              </a:ext>
            </a:extLst>
          </p:cNvPr>
          <p:cNvSpPr/>
          <p:nvPr/>
        </p:nvSpPr>
        <p:spPr>
          <a:xfrm>
            <a:off x="5130483" y="51569"/>
            <a:ext cx="4178532" cy="3392243"/>
          </a:xfrm>
          <a:custGeom>
            <a:avLst/>
            <a:gdLst>
              <a:gd name="connsiteX0" fmla="*/ 98254 w 4178532"/>
              <a:gd name="connsiteY0" fmla="*/ 3254075 h 3392243"/>
              <a:gd name="connsiteX1" fmla="*/ 4178533 w 4178532"/>
              <a:gd name="connsiteY1" fmla="*/ 2029236 h 3392243"/>
              <a:gd name="connsiteX2" fmla="*/ 1567229 w 4178532"/>
              <a:gd name="connsiteY2" fmla="*/ 27670 h 3392243"/>
              <a:gd name="connsiteX3" fmla="*/ 1388041 w 4178532"/>
              <a:gd name="connsiteY3" fmla="*/ 72481 h 3392243"/>
              <a:gd name="connsiteX4" fmla="*/ 16126 w 4178532"/>
              <a:gd name="connsiteY4" fmla="*/ 3160719 h 3392243"/>
              <a:gd name="connsiteX5" fmla="*/ 51591 w 4178532"/>
              <a:gd name="connsiteY5" fmla="*/ 3392243 h 3392243"/>
              <a:gd name="connsiteX6" fmla="*/ 98254 w 4178532"/>
              <a:gd name="connsiteY6" fmla="*/ 3254075 h 339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8532" h="3392243">
                <a:moveTo>
                  <a:pt x="98254" y="3254075"/>
                </a:moveTo>
                <a:lnTo>
                  <a:pt x="4178533" y="2029236"/>
                </a:lnTo>
                <a:lnTo>
                  <a:pt x="1567229" y="27670"/>
                </a:lnTo>
                <a:cubicBezTo>
                  <a:pt x="1501900" y="-22742"/>
                  <a:pt x="1421638" y="-2204"/>
                  <a:pt x="1388041" y="72481"/>
                </a:cubicBezTo>
                <a:lnTo>
                  <a:pt x="16126" y="3160719"/>
                </a:lnTo>
                <a:cubicBezTo>
                  <a:pt x="-15605" y="3231670"/>
                  <a:pt x="1194" y="3332495"/>
                  <a:pt x="51591" y="3392243"/>
                </a:cubicBezTo>
                <a:cubicBezTo>
                  <a:pt x="4927" y="3336229"/>
                  <a:pt x="23592" y="3276481"/>
                  <a:pt x="98254" y="3254075"/>
                </a:cubicBezTo>
                <a:close/>
              </a:path>
            </a:pathLst>
          </a:custGeom>
          <a:solidFill>
            <a:schemeClr val="accent1"/>
          </a:solidFill>
          <a:ln w="18642" cap="flat">
            <a:noFill/>
            <a:prstDash val="solid"/>
            <a:miter/>
          </a:ln>
        </p:spPr>
        <p:txBody>
          <a:bodyPr rtlCol="0" anchor="ctr"/>
          <a:lstStyle/>
          <a:p>
            <a:endParaRPr lang="en-US"/>
          </a:p>
        </p:txBody>
      </p:sp>
    </p:spTree>
    <p:extLst>
      <p:ext uri="{BB962C8B-B14F-4D97-AF65-F5344CB8AC3E}">
        <p14:creationId xmlns:p14="http://schemas.microsoft.com/office/powerpoint/2010/main" val="451985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A_TitleSlidePlai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3DE312-0E56-1747-B671-3F457AA8D765}"/>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7E52CBAF-C878-FD45-8AF4-3C799CB4F53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6370" b="31414"/>
          <a:stretch/>
        </p:blipFill>
        <p:spPr>
          <a:xfrm>
            <a:off x="6580800" y="0"/>
            <a:ext cx="5611200" cy="6858000"/>
          </a:xfrm>
          <a:prstGeom prst="rect">
            <a:avLst/>
          </a:prstGeom>
        </p:spPr>
      </p:pic>
      <p:sp>
        <p:nvSpPr>
          <p:cNvPr id="12" name="Subtitle 2">
            <a:extLst>
              <a:ext uri="{FF2B5EF4-FFF2-40B4-BE49-F238E27FC236}">
                <a16:creationId xmlns:a16="http://schemas.microsoft.com/office/drawing/2014/main" id="{5FAC4E2A-F096-5540-918E-6F520E475C7C}"/>
              </a:ext>
            </a:extLst>
          </p:cNvPr>
          <p:cNvSpPr>
            <a:spLocks noGrp="1"/>
          </p:cNvSpPr>
          <p:nvPr>
            <p:ph type="subTitle" idx="1" hasCustomPrompt="1"/>
          </p:nvPr>
        </p:nvSpPr>
        <p:spPr>
          <a:xfrm>
            <a:off x="360000" y="3601225"/>
            <a:ext cx="5080000" cy="358775"/>
          </a:xfrm>
          <a:prstGeom prst="rect">
            <a:avLst/>
          </a:prstGeom>
        </p:spPr>
        <p:txBody>
          <a:bodyPr>
            <a:noAutofit/>
          </a:bodyPr>
          <a:lstStyle>
            <a:lvl1pPr marL="0" indent="0" algn="l">
              <a:lnSpc>
                <a:spcPct val="100000"/>
              </a:lnSpc>
              <a:spcBef>
                <a:spcPts val="600"/>
              </a:spcBef>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date</a:t>
            </a:r>
          </a:p>
        </p:txBody>
      </p:sp>
      <p:sp>
        <p:nvSpPr>
          <p:cNvPr id="13" name="Text Placeholder 11">
            <a:extLst>
              <a:ext uri="{FF2B5EF4-FFF2-40B4-BE49-F238E27FC236}">
                <a16:creationId xmlns:a16="http://schemas.microsoft.com/office/drawing/2014/main" id="{0DD8F76D-7AD6-444B-9E55-80A650B42CD1}"/>
              </a:ext>
            </a:extLst>
          </p:cNvPr>
          <p:cNvSpPr>
            <a:spLocks noGrp="1"/>
          </p:cNvSpPr>
          <p:nvPr>
            <p:ph type="body" sz="quarter" idx="10" hasCustomPrompt="1"/>
          </p:nvPr>
        </p:nvSpPr>
        <p:spPr>
          <a:xfrm>
            <a:off x="360000" y="2160000"/>
            <a:ext cx="5400000" cy="1269000"/>
          </a:xfrm>
          <a:prstGeom prst="rect">
            <a:avLst/>
          </a:prstGeom>
          <a:noFill/>
        </p:spPr>
        <p:txBody>
          <a:bodyPr>
            <a:noAutofit/>
          </a:bodyPr>
          <a:lstStyle>
            <a:lvl1pPr>
              <a:lnSpc>
                <a:spcPct val="80000"/>
              </a:lnSpc>
              <a:defRPr sz="4800">
                <a:solidFill>
                  <a:schemeClr val="bg1"/>
                </a:solidFill>
              </a:defRPr>
            </a:lvl1pPr>
            <a:lvl2pPr marL="457200" indent="0">
              <a:buNone/>
              <a:defRPr/>
            </a:lvl2pPr>
          </a:lstStyle>
          <a:p>
            <a:pPr lvl="0"/>
            <a:r>
              <a:rPr lang="en-US" dirty="0"/>
              <a:t>Title of Presentation</a:t>
            </a:r>
          </a:p>
        </p:txBody>
      </p:sp>
      <p:sp>
        <p:nvSpPr>
          <p:cNvPr id="8" name="TextBox 7">
            <a:extLst>
              <a:ext uri="{FF2B5EF4-FFF2-40B4-BE49-F238E27FC236}">
                <a16:creationId xmlns:a16="http://schemas.microsoft.com/office/drawing/2014/main" id="{C005E6EB-133C-4C47-A11D-54E804FE9C2F}"/>
              </a:ext>
            </a:extLst>
          </p:cNvPr>
          <p:cNvSpPr txBox="1"/>
          <p:nvPr userDrawn="1"/>
        </p:nvSpPr>
        <p:spPr>
          <a:xfrm>
            <a:off x="360000" y="6336000"/>
            <a:ext cx="5400000" cy="216000"/>
          </a:xfrm>
          <a:prstGeom prst="rect">
            <a:avLst/>
          </a:prstGeom>
          <a:noFill/>
        </p:spPr>
        <p:txBody>
          <a:bodyPr wrap="square" lIns="90000" rtlCol="0" anchor="ctr" anchorCtr="0">
            <a:spAutoFit/>
          </a:bodyPr>
          <a:lstStyle/>
          <a:p>
            <a:r>
              <a:rPr lang="en-GB" sz="800" b="0" i="0" dirty="0">
                <a:solidFill>
                  <a:schemeClr val="bg1"/>
                </a:solidFill>
                <a:latin typeface="Arial" panose="020B0604020202020204" pitchFamily="34" charset="0"/>
                <a:ea typeface="MS PGothic" pitchFamily="34" charset="-128"/>
                <a:cs typeface="Arial" panose="020B0604020202020204" pitchFamily="34" charset="0"/>
              </a:rPr>
              <a:t>AIA confidential and proprietary information. Not for distribution.  </a:t>
            </a:r>
            <a:endParaRPr lang="en-US" sz="800" b="0" i="0" dirty="0">
              <a:solidFill>
                <a:schemeClr val="bg1"/>
              </a:solidFill>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D9903880-9FDE-8D40-A562-3D8B9CB09AB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0000" y="360000"/>
            <a:ext cx="1828800" cy="660400"/>
          </a:xfrm>
          <a:prstGeom prst="rect">
            <a:avLst/>
          </a:prstGeom>
        </p:spPr>
      </p:pic>
    </p:spTree>
    <p:extLst>
      <p:ext uri="{BB962C8B-B14F-4D97-AF65-F5344CB8AC3E}">
        <p14:creationId xmlns:p14="http://schemas.microsoft.com/office/powerpoint/2010/main" val="105178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A_TitleSlidePlain_v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ADE62B-1AA3-8149-8E3A-DA039B09591A}"/>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B45F2F17-3572-3A4A-967B-C2B64DA44BAA}"/>
              </a:ext>
            </a:extLst>
          </p:cNvPr>
          <p:cNvSpPr>
            <a:spLocks noGrp="1"/>
          </p:cNvSpPr>
          <p:nvPr>
            <p:ph type="subTitle" idx="1" hasCustomPrompt="1"/>
          </p:nvPr>
        </p:nvSpPr>
        <p:spPr>
          <a:xfrm>
            <a:off x="360000" y="3601225"/>
            <a:ext cx="5080000" cy="358775"/>
          </a:xfrm>
          <a:prstGeom prst="rect">
            <a:avLst/>
          </a:prstGeom>
        </p:spPr>
        <p:txBody>
          <a:bodyPr>
            <a:noAutofit/>
          </a:bodyPr>
          <a:lstStyle>
            <a:lvl1pPr marL="0" indent="0" algn="l">
              <a:lnSpc>
                <a:spcPct val="100000"/>
              </a:lnSpc>
              <a:spcBef>
                <a:spcPts val="600"/>
              </a:spcBef>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date</a:t>
            </a:r>
          </a:p>
        </p:txBody>
      </p:sp>
      <p:sp>
        <p:nvSpPr>
          <p:cNvPr id="6" name="Text Placeholder 11">
            <a:extLst>
              <a:ext uri="{FF2B5EF4-FFF2-40B4-BE49-F238E27FC236}">
                <a16:creationId xmlns:a16="http://schemas.microsoft.com/office/drawing/2014/main" id="{4FE4258D-FE3F-F24C-ABA9-E231F1CD0BEC}"/>
              </a:ext>
            </a:extLst>
          </p:cNvPr>
          <p:cNvSpPr>
            <a:spLocks noGrp="1"/>
          </p:cNvSpPr>
          <p:nvPr>
            <p:ph type="body" sz="quarter" idx="11" hasCustomPrompt="1"/>
          </p:nvPr>
        </p:nvSpPr>
        <p:spPr>
          <a:xfrm>
            <a:off x="360000" y="2160000"/>
            <a:ext cx="5400000" cy="1269000"/>
          </a:xfrm>
          <a:prstGeom prst="rect">
            <a:avLst/>
          </a:prstGeom>
          <a:noFill/>
        </p:spPr>
        <p:txBody>
          <a:bodyPr>
            <a:noAutofit/>
          </a:bodyPr>
          <a:lstStyle>
            <a:lvl1pPr>
              <a:lnSpc>
                <a:spcPct val="80000"/>
              </a:lnSpc>
              <a:defRPr sz="4800">
                <a:solidFill>
                  <a:schemeClr val="bg1"/>
                </a:solidFill>
              </a:defRPr>
            </a:lvl1pPr>
            <a:lvl2pPr marL="457200" indent="0">
              <a:buNone/>
              <a:defRPr/>
            </a:lvl2pPr>
          </a:lstStyle>
          <a:p>
            <a:pPr lvl="0"/>
            <a:r>
              <a:rPr lang="en-US" dirty="0"/>
              <a:t>Title of Presentation</a:t>
            </a:r>
          </a:p>
        </p:txBody>
      </p:sp>
      <p:sp>
        <p:nvSpPr>
          <p:cNvPr id="8" name="TextBox 7">
            <a:extLst>
              <a:ext uri="{FF2B5EF4-FFF2-40B4-BE49-F238E27FC236}">
                <a16:creationId xmlns:a16="http://schemas.microsoft.com/office/drawing/2014/main" id="{CA719435-0803-C04D-A16E-3CBAEBD7850C}"/>
              </a:ext>
            </a:extLst>
          </p:cNvPr>
          <p:cNvSpPr txBox="1"/>
          <p:nvPr userDrawn="1"/>
        </p:nvSpPr>
        <p:spPr>
          <a:xfrm>
            <a:off x="360000" y="6336000"/>
            <a:ext cx="5400000" cy="216000"/>
          </a:xfrm>
          <a:prstGeom prst="rect">
            <a:avLst/>
          </a:prstGeom>
          <a:noFill/>
        </p:spPr>
        <p:txBody>
          <a:bodyPr wrap="square" lIns="90000" rtlCol="0" anchor="ctr" anchorCtr="0">
            <a:spAutoFit/>
          </a:bodyPr>
          <a:lstStyle/>
          <a:p>
            <a:r>
              <a:rPr lang="en-GB" sz="800" b="0" i="0" dirty="0">
                <a:solidFill>
                  <a:schemeClr val="bg1"/>
                </a:solidFill>
                <a:latin typeface="Arial" panose="020B0604020202020204" pitchFamily="34" charset="0"/>
                <a:ea typeface="MS PGothic" pitchFamily="34" charset="-128"/>
                <a:cs typeface="Arial" panose="020B0604020202020204" pitchFamily="34" charset="0"/>
              </a:rPr>
              <a:t>AIA confidential and proprietary information. Not for distribution.  </a:t>
            </a:r>
            <a:endParaRPr lang="en-US" sz="800" b="0" i="0" dirty="0">
              <a:solidFill>
                <a:schemeClr val="bg1"/>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94AD5778-8349-4B43-A72A-D0DB0C0FFD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3600" y="360000"/>
            <a:ext cx="635000" cy="660400"/>
          </a:xfrm>
          <a:prstGeom prst="rect">
            <a:avLst/>
          </a:prstGeom>
        </p:spPr>
      </p:pic>
      <p:pic>
        <p:nvPicPr>
          <p:cNvPr id="10" name="Graphic 9">
            <a:extLst>
              <a:ext uri="{FF2B5EF4-FFF2-40B4-BE49-F238E27FC236}">
                <a16:creationId xmlns:a16="http://schemas.microsoft.com/office/drawing/2014/main" id="{829EBE71-520E-8F41-8F3C-8EF4843343E6}"/>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26370" b="31414"/>
          <a:stretch/>
        </p:blipFill>
        <p:spPr>
          <a:xfrm>
            <a:off x="6580800" y="0"/>
            <a:ext cx="5611200" cy="6858000"/>
          </a:xfrm>
          <a:prstGeom prst="rect">
            <a:avLst/>
          </a:prstGeom>
        </p:spPr>
      </p:pic>
    </p:spTree>
    <p:extLst>
      <p:ext uri="{BB962C8B-B14F-4D97-AF65-F5344CB8AC3E}">
        <p14:creationId xmlns:p14="http://schemas.microsoft.com/office/powerpoint/2010/main" val="3020657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A_EditableImage_HLBL">
    <p:spTree>
      <p:nvGrpSpPr>
        <p:cNvPr id="1" name=""/>
        <p:cNvGrpSpPr/>
        <p:nvPr/>
      </p:nvGrpSpPr>
      <p:grpSpPr>
        <a:xfrm>
          <a:off x="0" y="0"/>
          <a:ext cx="0" cy="0"/>
          <a:chOff x="0" y="0"/>
          <a:chExt cx="0" cy="0"/>
        </a:xfrm>
      </p:grpSpPr>
      <p:pic>
        <p:nvPicPr>
          <p:cNvPr id="8" name="Picture 7" descr="Two people standing in front of a beach&#10;&#10;Description automatically generated">
            <a:extLst>
              <a:ext uri="{FF2B5EF4-FFF2-40B4-BE49-F238E27FC236}">
                <a16:creationId xmlns:a16="http://schemas.microsoft.com/office/drawing/2014/main" id="{67068EC8-9CE7-7148-B0A0-BFA1017126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77E08907-9B30-8344-9846-E866B6F5B703}"/>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2193" r="13080" b="17184"/>
          <a:stretch/>
        </p:blipFill>
        <p:spPr>
          <a:xfrm>
            <a:off x="6096000" y="-1"/>
            <a:ext cx="6096000" cy="6858001"/>
          </a:xfrm>
          <a:prstGeom prst="rect">
            <a:avLst/>
          </a:prstGeom>
        </p:spPr>
      </p:pic>
      <p:sp>
        <p:nvSpPr>
          <p:cNvPr id="23" name="Text Placeholder 11">
            <a:extLst>
              <a:ext uri="{FF2B5EF4-FFF2-40B4-BE49-F238E27FC236}">
                <a16:creationId xmlns:a16="http://schemas.microsoft.com/office/drawing/2014/main" id="{5D14133A-957B-2D4F-A873-33C1AAC059A6}"/>
              </a:ext>
            </a:extLst>
          </p:cNvPr>
          <p:cNvSpPr>
            <a:spLocks noGrp="1"/>
          </p:cNvSpPr>
          <p:nvPr>
            <p:ph type="body" sz="quarter" idx="12" hasCustomPrompt="1"/>
          </p:nvPr>
        </p:nvSpPr>
        <p:spPr>
          <a:xfrm>
            <a:off x="6480000" y="2520000"/>
            <a:ext cx="4992000" cy="1269000"/>
          </a:xfrm>
          <a:prstGeom prst="rect">
            <a:avLst/>
          </a:prstGeom>
          <a:noFill/>
        </p:spPr>
        <p:txBody>
          <a:bodyPr>
            <a:noAutofit/>
          </a:bodyPr>
          <a:lstStyle>
            <a:lvl1pPr>
              <a:lnSpc>
                <a:spcPct val="80000"/>
              </a:lnSpc>
              <a:defRPr sz="4800">
                <a:solidFill>
                  <a:schemeClr val="bg1"/>
                </a:solidFill>
              </a:defRPr>
            </a:lvl1pPr>
            <a:lvl2pPr marL="457200" indent="0">
              <a:buNone/>
              <a:defRPr/>
            </a:lvl2pPr>
          </a:lstStyle>
          <a:p>
            <a:pPr lvl="0"/>
            <a:r>
              <a:rPr lang="en-US" dirty="0"/>
              <a:t>Section </a:t>
            </a:r>
            <a:br>
              <a:rPr lang="en-US" dirty="0"/>
            </a:br>
            <a:r>
              <a:rPr lang="en-US" dirty="0"/>
              <a:t>header</a:t>
            </a:r>
          </a:p>
        </p:txBody>
      </p:sp>
      <p:sp>
        <p:nvSpPr>
          <p:cNvPr id="11" name="TextBox 10">
            <a:extLst>
              <a:ext uri="{FF2B5EF4-FFF2-40B4-BE49-F238E27FC236}">
                <a16:creationId xmlns:a16="http://schemas.microsoft.com/office/drawing/2014/main" id="{CF298809-14E8-954C-B8F8-1877D8788726}"/>
              </a:ext>
            </a:extLst>
          </p:cNvPr>
          <p:cNvSpPr txBox="1"/>
          <p:nvPr userDrawn="1"/>
        </p:nvSpPr>
        <p:spPr>
          <a:xfrm>
            <a:off x="-1440000" y="2440800"/>
            <a:ext cx="1356078" cy="2477601"/>
          </a:xfrm>
          <a:prstGeom prst="rect">
            <a:avLst/>
          </a:prstGeom>
          <a:solidFill>
            <a:schemeClr val="bg1"/>
          </a:solidFill>
        </p:spPr>
        <p:txBody>
          <a:bodyPr wrap="square" rtlCol="0">
            <a:spAutoFit/>
          </a:bodyPr>
          <a:lstStyle/>
          <a:p>
            <a:pPr algn="l">
              <a:spcBef>
                <a:spcPts val="600"/>
              </a:spcBef>
            </a:pPr>
            <a:r>
              <a:rPr lang="en-US" sz="1000" dirty="0">
                <a:solidFill>
                  <a:srgbClr val="333D47"/>
                </a:solidFill>
                <a:latin typeface="Arial" panose="020B0604020202020204" pitchFamily="34" charset="0"/>
                <a:cs typeface="Arial" panose="020B0604020202020204" pitchFamily="34" charset="0"/>
              </a:rPr>
              <a:t>The image can be replaced in master view. </a:t>
            </a:r>
          </a:p>
          <a:p>
            <a:pPr algn="l">
              <a:spcBef>
                <a:spcPts val="600"/>
              </a:spcBef>
            </a:pPr>
            <a:r>
              <a:rPr lang="en-US" sz="1000" dirty="0">
                <a:solidFill>
                  <a:srgbClr val="333D47"/>
                </a:solidFill>
                <a:latin typeface="Arial" panose="020B0604020202020204" pitchFamily="34" charset="0"/>
                <a:cs typeface="Arial" panose="020B0604020202020204" pitchFamily="34" charset="0"/>
              </a:rPr>
              <a:t>Please note image sits behind the Moving Mountains image. Be mindful the AIA logo should be top left and clear and visible on the image.</a:t>
            </a: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pic>
        <p:nvPicPr>
          <p:cNvPr id="7" name="Graphic 6">
            <a:extLst>
              <a:ext uri="{FF2B5EF4-FFF2-40B4-BE49-F238E27FC236}">
                <a16:creationId xmlns:a16="http://schemas.microsoft.com/office/drawing/2014/main" id="{5BC7F0D3-38A6-8744-A15E-F38C21D7CAB5}"/>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0000" y="360000"/>
            <a:ext cx="1828800" cy="660400"/>
          </a:xfrm>
          <a:prstGeom prst="rect">
            <a:avLst/>
          </a:prstGeom>
        </p:spPr>
      </p:pic>
    </p:spTree>
    <p:extLst>
      <p:ext uri="{BB962C8B-B14F-4D97-AF65-F5344CB8AC3E}">
        <p14:creationId xmlns:p14="http://schemas.microsoft.com/office/powerpoint/2010/main" val="1162903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IA_EditableImage_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8687CF-95FB-434B-8CD4-718FF5AF0747}"/>
              </a:ext>
            </a:extLst>
          </p:cNvPr>
          <p:cNvSpPr>
            <a:spLocks noGrp="1"/>
          </p:cNvSpPr>
          <p:nvPr>
            <p:ph type="sldNum" sz="quarter" idx="10"/>
          </p:nvPr>
        </p:nvSpPr>
        <p:spPr>
          <a:xfrm>
            <a:off x="359999" y="6264872"/>
            <a:ext cx="360000" cy="360000"/>
          </a:xfrm>
          <a:prstGeom prst="rect">
            <a:avLst/>
          </a:prstGeom>
        </p:spPr>
        <p:txBody>
          <a:bodyPr/>
          <a:lstStyle/>
          <a:p>
            <a:fld id="{18A41853-EF22-D446-BDBC-A7CF3FE93503}" type="slidenum">
              <a:rPr lang="en-US" smtClean="0"/>
              <a:pPr/>
              <a:t>‹#›</a:t>
            </a:fld>
            <a:endParaRPr lang="en-US" dirty="0"/>
          </a:p>
        </p:txBody>
      </p:sp>
      <p:pic>
        <p:nvPicPr>
          <p:cNvPr id="5" name="Picture 4" descr="Two people standing in front of a beach&#10;&#10;Description automatically generated">
            <a:extLst>
              <a:ext uri="{FF2B5EF4-FFF2-40B4-BE49-F238E27FC236}">
                <a16:creationId xmlns:a16="http://schemas.microsoft.com/office/drawing/2014/main" id="{DDA1BD26-33D8-5840-8A5F-B3164084B2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DFCE824B-55D2-EF48-B5FC-069BC69FFE6E}"/>
              </a:ext>
            </a:extLst>
          </p:cNvPr>
          <p:cNvSpPr txBox="1"/>
          <p:nvPr userDrawn="1"/>
        </p:nvSpPr>
        <p:spPr>
          <a:xfrm>
            <a:off x="-1440000" y="2440800"/>
            <a:ext cx="1356078" cy="2477601"/>
          </a:xfrm>
          <a:prstGeom prst="rect">
            <a:avLst/>
          </a:prstGeom>
          <a:solidFill>
            <a:schemeClr val="bg1"/>
          </a:solidFill>
        </p:spPr>
        <p:txBody>
          <a:bodyPr wrap="square" rtlCol="0">
            <a:spAutoFit/>
          </a:bodyPr>
          <a:lstStyle/>
          <a:p>
            <a:pPr algn="l">
              <a:spcBef>
                <a:spcPts val="600"/>
              </a:spcBef>
            </a:pPr>
            <a:r>
              <a:rPr lang="en-US" sz="1000" dirty="0">
                <a:solidFill>
                  <a:srgbClr val="333D47"/>
                </a:solidFill>
                <a:latin typeface="Arial" panose="020B0604020202020204" pitchFamily="34" charset="0"/>
                <a:cs typeface="Arial" panose="020B0604020202020204" pitchFamily="34" charset="0"/>
              </a:rPr>
              <a:t>The image can be replaced in master view. </a:t>
            </a:r>
          </a:p>
          <a:p>
            <a:pPr algn="l">
              <a:spcBef>
                <a:spcPts val="600"/>
              </a:spcBef>
            </a:pPr>
            <a:r>
              <a:rPr lang="en-US" sz="1000" dirty="0">
                <a:solidFill>
                  <a:srgbClr val="333D47"/>
                </a:solidFill>
                <a:latin typeface="Arial" panose="020B0604020202020204" pitchFamily="34" charset="0"/>
                <a:cs typeface="Arial" panose="020B0604020202020204" pitchFamily="34" charset="0"/>
              </a:rPr>
              <a:t>Please note image sits behind the Moving Mountains image. Be mindful the AIA logo should be top left and clear and visible on the image.</a:t>
            </a: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pic>
        <p:nvPicPr>
          <p:cNvPr id="8" name="Graphic 7">
            <a:extLst>
              <a:ext uri="{FF2B5EF4-FFF2-40B4-BE49-F238E27FC236}">
                <a16:creationId xmlns:a16="http://schemas.microsoft.com/office/drawing/2014/main" id="{E56A1A07-FFFA-1D40-8F1A-6189ECAEFAB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2193" r="13080" b="17184"/>
          <a:stretch/>
        </p:blipFill>
        <p:spPr>
          <a:xfrm>
            <a:off x="6096000" y="-1"/>
            <a:ext cx="6096000" cy="6858001"/>
          </a:xfrm>
          <a:prstGeom prst="rect">
            <a:avLst/>
          </a:prstGeom>
        </p:spPr>
      </p:pic>
      <p:sp>
        <p:nvSpPr>
          <p:cNvPr id="11" name="Text Placeholder 11">
            <a:extLst>
              <a:ext uri="{FF2B5EF4-FFF2-40B4-BE49-F238E27FC236}">
                <a16:creationId xmlns:a16="http://schemas.microsoft.com/office/drawing/2014/main" id="{9CFAE758-C957-2543-A5D7-133362BC6A36}"/>
              </a:ext>
            </a:extLst>
          </p:cNvPr>
          <p:cNvSpPr>
            <a:spLocks noGrp="1"/>
          </p:cNvSpPr>
          <p:nvPr>
            <p:ph type="body" sz="quarter" idx="12" hasCustomPrompt="1"/>
          </p:nvPr>
        </p:nvSpPr>
        <p:spPr>
          <a:xfrm>
            <a:off x="6480000" y="2520000"/>
            <a:ext cx="4992000" cy="1269000"/>
          </a:xfrm>
          <a:prstGeom prst="rect">
            <a:avLst/>
          </a:prstGeom>
          <a:noFill/>
        </p:spPr>
        <p:txBody>
          <a:bodyPr>
            <a:noAutofit/>
          </a:bodyPr>
          <a:lstStyle>
            <a:lvl1pPr>
              <a:lnSpc>
                <a:spcPct val="80000"/>
              </a:lnSpc>
              <a:defRPr sz="4800">
                <a:solidFill>
                  <a:schemeClr val="bg1"/>
                </a:solidFill>
              </a:defRPr>
            </a:lvl1pPr>
            <a:lvl2pPr marL="457200" indent="0">
              <a:buNone/>
              <a:defRPr/>
            </a:lvl2pPr>
          </a:lstStyle>
          <a:p>
            <a:pPr lvl="0"/>
            <a:r>
              <a:rPr lang="en-US" dirty="0"/>
              <a:t>Section </a:t>
            </a:r>
            <a:br>
              <a:rPr lang="en-US" dirty="0"/>
            </a:br>
            <a:r>
              <a:rPr lang="en-US" dirty="0"/>
              <a:t>header</a:t>
            </a:r>
          </a:p>
        </p:txBody>
      </p:sp>
      <p:pic>
        <p:nvPicPr>
          <p:cNvPr id="9" name="Graphic 8">
            <a:extLst>
              <a:ext uri="{FF2B5EF4-FFF2-40B4-BE49-F238E27FC236}">
                <a16:creationId xmlns:a16="http://schemas.microsoft.com/office/drawing/2014/main" id="{ECBBA1F0-79B7-AB49-B352-21BDD169A7B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3600" y="360000"/>
            <a:ext cx="635000" cy="660400"/>
          </a:xfrm>
          <a:prstGeom prst="rect">
            <a:avLst/>
          </a:prstGeom>
        </p:spPr>
      </p:pic>
    </p:spTree>
    <p:extLst>
      <p:ext uri="{BB962C8B-B14F-4D97-AF65-F5344CB8AC3E}">
        <p14:creationId xmlns:p14="http://schemas.microsoft.com/office/powerpoint/2010/main" val="322919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IA_EditImage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97738A-8783-034C-A761-5152B4197DE2}"/>
              </a:ext>
            </a:extLst>
          </p:cNvPr>
          <p:cNvSpPr/>
          <p:nvPr userDrawn="1"/>
        </p:nvSpPr>
        <p:spPr>
          <a:xfrm>
            <a:off x="9740053" y="4409440"/>
            <a:ext cx="2451947" cy="2140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0DF2777B-38D5-884D-8CBF-3E3DDE23A0C3}"/>
              </a:ext>
            </a:extLst>
          </p:cNvPr>
          <p:cNvSpPr>
            <a:spLocks noGrp="1"/>
          </p:cNvSpPr>
          <p:nvPr>
            <p:ph type="sldNum" sz="quarter" idx="10"/>
          </p:nvPr>
        </p:nvSpPr>
        <p:spPr>
          <a:xfrm>
            <a:off x="359999" y="6264872"/>
            <a:ext cx="360000" cy="360000"/>
          </a:xfrm>
          <a:prstGeom prst="rect">
            <a:avLst/>
          </a:prstGeom>
        </p:spPr>
        <p:txBody>
          <a:bodyPr/>
          <a:lstStyle/>
          <a:p>
            <a:fld id="{18A41853-EF22-D446-BDBC-A7CF3FE93503}" type="slidenum">
              <a:rPr lang="en-US" smtClean="0"/>
              <a:pPr/>
              <a:t>‹#›</a:t>
            </a:fld>
            <a:endParaRPr lang="en-US" dirty="0"/>
          </a:p>
        </p:txBody>
      </p:sp>
      <p:sp>
        <p:nvSpPr>
          <p:cNvPr id="15" name="Text Placeholder 11">
            <a:extLst>
              <a:ext uri="{FF2B5EF4-FFF2-40B4-BE49-F238E27FC236}">
                <a16:creationId xmlns:a16="http://schemas.microsoft.com/office/drawing/2014/main" id="{EC832EE1-C469-0F4E-8437-67CBC62E1952}"/>
              </a:ext>
            </a:extLst>
          </p:cNvPr>
          <p:cNvSpPr>
            <a:spLocks noGrp="1"/>
          </p:cNvSpPr>
          <p:nvPr>
            <p:ph type="body" sz="quarter" idx="11" hasCustomPrompt="1"/>
          </p:nvPr>
        </p:nvSpPr>
        <p:spPr>
          <a:xfrm>
            <a:off x="360000" y="1980000"/>
            <a:ext cx="5040000" cy="1800000"/>
          </a:xfrm>
          <a:prstGeom prst="rect">
            <a:avLst/>
          </a:prstGeom>
          <a:noFill/>
        </p:spPr>
        <p:txBody>
          <a:bodyPr anchor="ctr">
            <a:noAutofit/>
          </a:bodyPr>
          <a:lstStyle>
            <a:lvl1pPr>
              <a:lnSpc>
                <a:spcPct val="80000"/>
              </a:lnSpc>
              <a:defRPr sz="4800">
                <a:solidFill>
                  <a:srgbClr val="333D47"/>
                </a:solidFill>
              </a:defRPr>
            </a:lvl1pPr>
            <a:lvl2pPr marL="457200" indent="0">
              <a:buNone/>
              <a:defRPr/>
            </a:lvl2pPr>
          </a:lstStyle>
          <a:p>
            <a:pPr lvl="0"/>
            <a:r>
              <a:rPr lang="en-US" dirty="0"/>
              <a:t>Section </a:t>
            </a:r>
            <a:br>
              <a:rPr lang="en-US" dirty="0"/>
            </a:br>
            <a:r>
              <a:rPr lang="en-US" dirty="0"/>
              <a:t>header</a:t>
            </a:r>
          </a:p>
        </p:txBody>
      </p:sp>
      <p:sp>
        <p:nvSpPr>
          <p:cNvPr id="8" name="TextBox 7">
            <a:extLst>
              <a:ext uri="{FF2B5EF4-FFF2-40B4-BE49-F238E27FC236}">
                <a16:creationId xmlns:a16="http://schemas.microsoft.com/office/drawing/2014/main" id="{867FFC1E-A943-D344-B0E6-AC50DAF7F1D5}"/>
              </a:ext>
            </a:extLst>
          </p:cNvPr>
          <p:cNvSpPr txBox="1"/>
          <p:nvPr userDrawn="1"/>
        </p:nvSpPr>
        <p:spPr>
          <a:xfrm>
            <a:off x="-1170000" y="2440557"/>
            <a:ext cx="1052488" cy="1785104"/>
          </a:xfrm>
          <a:prstGeom prst="rect">
            <a:avLst/>
          </a:prstGeom>
          <a:solidFill>
            <a:schemeClr val="bg1"/>
          </a:solidFill>
        </p:spPr>
        <p:txBody>
          <a:bodyPr wrap="square" rtlCol="0">
            <a:spAutoFit/>
          </a:bodyPr>
          <a:lstStyle/>
          <a:p>
            <a:pPr algn="l"/>
            <a:r>
              <a:rPr lang="en-US" sz="1000" dirty="0">
                <a:solidFill>
                  <a:srgbClr val="333D47"/>
                </a:solidFill>
                <a:latin typeface="Arial" panose="020B0604020202020204" pitchFamily="34" charset="0"/>
                <a:cs typeface="Arial" panose="020B0604020202020204" pitchFamily="34" charset="0"/>
              </a:rPr>
              <a:t>The image can be replaced here and master view</a:t>
            </a:r>
          </a:p>
          <a:p>
            <a:pPr algn="l"/>
            <a:endParaRPr lang="en-US" sz="1000" dirty="0">
              <a:solidFill>
                <a:srgbClr val="333D47"/>
              </a:solidFill>
              <a:latin typeface="Arial" panose="020B0604020202020204" pitchFamily="34" charset="0"/>
              <a:cs typeface="Arial" panose="020B0604020202020204" pitchFamily="34" charset="0"/>
            </a:endParaRP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pic>
        <p:nvPicPr>
          <p:cNvPr id="14" name="Graphic 13">
            <a:extLst>
              <a:ext uri="{FF2B5EF4-FFF2-40B4-BE49-F238E27FC236}">
                <a16:creationId xmlns:a16="http://schemas.microsoft.com/office/drawing/2014/main" id="{6848D548-3023-3B40-A731-C054E542FD5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0000" y="360000"/>
            <a:ext cx="1828800" cy="660400"/>
          </a:xfrm>
          <a:prstGeom prst="rect">
            <a:avLst/>
          </a:prstGeom>
        </p:spPr>
      </p:pic>
      <p:pic>
        <p:nvPicPr>
          <p:cNvPr id="9" name="Graphic 8">
            <a:extLst>
              <a:ext uri="{FF2B5EF4-FFF2-40B4-BE49-F238E27FC236}">
                <a16:creationId xmlns:a16="http://schemas.microsoft.com/office/drawing/2014/main" id="{12DAD6F2-445B-CB44-BBA2-C3732623C574}"/>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2728" r="12375" b="16379"/>
          <a:stretch/>
        </p:blipFill>
        <p:spPr>
          <a:xfrm>
            <a:off x="6096000" y="-1"/>
            <a:ext cx="6122003" cy="6858001"/>
          </a:xfrm>
          <a:prstGeom prst="rect">
            <a:avLst/>
          </a:prstGeom>
        </p:spPr>
      </p:pic>
      <p:sp>
        <p:nvSpPr>
          <p:cNvPr id="13" name="Snip Same-side Corner of Rectangle 4">
            <a:extLst>
              <a:ext uri="{FF2B5EF4-FFF2-40B4-BE49-F238E27FC236}">
                <a16:creationId xmlns:a16="http://schemas.microsoft.com/office/drawing/2014/main" id="{60958DB1-2E55-8846-AF02-777654160A03}"/>
              </a:ext>
            </a:extLst>
          </p:cNvPr>
          <p:cNvSpPr>
            <a:spLocks/>
          </p:cNvSpPr>
          <p:nvPr userDrawn="1"/>
        </p:nvSpPr>
        <p:spPr>
          <a:xfrm>
            <a:off x="6075680" y="1229821"/>
            <a:ext cx="6122003" cy="5640792"/>
          </a:xfrm>
          <a:custGeom>
            <a:avLst/>
            <a:gdLst>
              <a:gd name="connsiteX0" fmla="*/ 576481 w 3458817"/>
              <a:gd name="connsiteY0" fmla="*/ 0 h 3458817"/>
              <a:gd name="connsiteX1" fmla="*/ 2882336 w 3458817"/>
              <a:gd name="connsiteY1" fmla="*/ 0 h 3458817"/>
              <a:gd name="connsiteX2" fmla="*/ 3458817 w 3458817"/>
              <a:gd name="connsiteY2" fmla="*/ 576481 h 3458817"/>
              <a:gd name="connsiteX3" fmla="*/ 3458817 w 3458817"/>
              <a:gd name="connsiteY3" fmla="*/ 3458817 h 3458817"/>
              <a:gd name="connsiteX4" fmla="*/ 3458817 w 3458817"/>
              <a:gd name="connsiteY4" fmla="*/ 3458817 h 3458817"/>
              <a:gd name="connsiteX5" fmla="*/ 0 w 3458817"/>
              <a:gd name="connsiteY5" fmla="*/ 3458817 h 3458817"/>
              <a:gd name="connsiteX6" fmla="*/ 0 w 3458817"/>
              <a:gd name="connsiteY6" fmla="*/ 3458817 h 3458817"/>
              <a:gd name="connsiteX7" fmla="*/ 0 w 3458817"/>
              <a:gd name="connsiteY7" fmla="*/ 576481 h 3458817"/>
              <a:gd name="connsiteX8" fmla="*/ 576481 w 3458817"/>
              <a:gd name="connsiteY8" fmla="*/ 0 h 3458817"/>
              <a:gd name="connsiteX0" fmla="*/ 1182768 w 4065104"/>
              <a:gd name="connsiteY0" fmla="*/ 218650 h 3677467"/>
              <a:gd name="connsiteX1" fmla="*/ 3488623 w 4065104"/>
              <a:gd name="connsiteY1" fmla="*/ 218650 h 3677467"/>
              <a:gd name="connsiteX2" fmla="*/ 4065104 w 4065104"/>
              <a:gd name="connsiteY2" fmla="*/ 795131 h 3677467"/>
              <a:gd name="connsiteX3" fmla="*/ 4065104 w 4065104"/>
              <a:gd name="connsiteY3" fmla="*/ 3677467 h 3677467"/>
              <a:gd name="connsiteX4" fmla="*/ 4065104 w 4065104"/>
              <a:gd name="connsiteY4" fmla="*/ 3677467 h 3677467"/>
              <a:gd name="connsiteX5" fmla="*/ 606287 w 4065104"/>
              <a:gd name="connsiteY5" fmla="*/ 3677467 h 3677467"/>
              <a:gd name="connsiteX6" fmla="*/ 606287 w 4065104"/>
              <a:gd name="connsiteY6" fmla="*/ 3677467 h 3677467"/>
              <a:gd name="connsiteX7" fmla="*/ 0 w 4065104"/>
              <a:gd name="connsiteY7" fmla="*/ 0 h 3677467"/>
              <a:gd name="connsiteX8" fmla="*/ 1182768 w 4065104"/>
              <a:gd name="connsiteY8" fmla="*/ 218650 h 3677467"/>
              <a:gd name="connsiteX0" fmla="*/ 1182768 w 4065104"/>
              <a:gd name="connsiteY0" fmla="*/ 218650 h 3677467"/>
              <a:gd name="connsiteX1" fmla="*/ 3488623 w 4065104"/>
              <a:gd name="connsiteY1" fmla="*/ 218650 h 3677467"/>
              <a:gd name="connsiteX2" fmla="*/ 4065104 w 4065104"/>
              <a:gd name="connsiteY2" fmla="*/ 795131 h 3677467"/>
              <a:gd name="connsiteX3" fmla="*/ 4065104 w 4065104"/>
              <a:gd name="connsiteY3" fmla="*/ 3677467 h 3677467"/>
              <a:gd name="connsiteX4" fmla="*/ 4065104 w 4065104"/>
              <a:gd name="connsiteY4" fmla="*/ 3677467 h 3677467"/>
              <a:gd name="connsiteX5" fmla="*/ 606287 w 4065104"/>
              <a:gd name="connsiteY5" fmla="*/ 3677467 h 3677467"/>
              <a:gd name="connsiteX6" fmla="*/ 0 w 4065104"/>
              <a:gd name="connsiteY6" fmla="*/ 2753128 h 3677467"/>
              <a:gd name="connsiteX7" fmla="*/ 0 w 4065104"/>
              <a:gd name="connsiteY7" fmla="*/ 0 h 3677467"/>
              <a:gd name="connsiteX8" fmla="*/ 1182768 w 4065104"/>
              <a:gd name="connsiteY8" fmla="*/ 218650 h 3677467"/>
              <a:gd name="connsiteX0" fmla="*/ 1182768 w 4065104"/>
              <a:gd name="connsiteY0" fmla="*/ 218650 h 5347241"/>
              <a:gd name="connsiteX1" fmla="*/ 3488623 w 4065104"/>
              <a:gd name="connsiteY1" fmla="*/ 218650 h 5347241"/>
              <a:gd name="connsiteX2" fmla="*/ 4065104 w 4065104"/>
              <a:gd name="connsiteY2" fmla="*/ 795131 h 5347241"/>
              <a:gd name="connsiteX3" fmla="*/ 4065104 w 4065104"/>
              <a:gd name="connsiteY3" fmla="*/ 3677467 h 5347241"/>
              <a:gd name="connsiteX4" fmla="*/ 4065104 w 4065104"/>
              <a:gd name="connsiteY4" fmla="*/ 3677467 h 5347241"/>
              <a:gd name="connsiteX5" fmla="*/ 2077279 w 4065104"/>
              <a:gd name="connsiteY5" fmla="*/ 5347241 h 5347241"/>
              <a:gd name="connsiteX6" fmla="*/ 0 w 4065104"/>
              <a:gd name="connsiteY6" fmla="*/ 2753128 h 5347241"/>
              <a:gd name="connsiteX7" fmla="*/ 0 w 4065104"/>
              <a:gd name="connsiteY7" fmla="*/ 0 h 5347241"/>
              <a:gd name="connsiteX8" fmla="*/ 1182768 w 4065104"/>
              <a:gd name="connsiteY8" fmla="*/ 218650 h 5347241"/>
              <a:gd name="connsiteX0" fmla="*/ 1182768 w 6748669"/>
              <a:gd name="connsiteY0" fmla="*/ 218650 h 5347241"/>
              <a:gd name="connsiteX1" fmla="*/ 3488623 w 6748669"/>
              <a:gd name="connsiteY1" fmla="*/ 218650 h 5347241"/>
              <a:gd name="connsiteX2" fmla="*/ 4065104 w 6748669"/>
              <a:gd name="connsiteY2" fmla="*/ 795131 h 5347241"/>
              <a:gd name="connsiteX3" fmla="*/ 4065104 w 6748669"/>
              <a:gd name="connsiteY3" fmla="*/ 3677467 h 5347241"/>
              <a:gd name="connsiteX4" fmla="*/ 6748669 w 6748669"/>
              <a:gd name="connsiteY4" fmla="*/ 5307484 h 5347241"/>
              <a:gd name="connsiteX5" fmla="*/ 2077279 w 6748669"/>
              <a:gd name="connsiteY5" fmla="*/ 5347241 h 5347241"/>
              <a:gd name="connsiteX6" fmla="*/ 0 w 6748669"/>
              <a:gd name="connsiteY6" fmla="*/ 2753128 h 5347241"/>
              <a:gd name="connsiteX7" fmla="*/ 0 w 6748669"/>
              <a:gd name="connsiteY7" fmla="*/ 0 h 5347241"/>
              <a:gd name="connsiteX8" fmla="*/ 1182768 w 6748669"/>
              <a:gd name="connsiteY8" fmla="*/ 218650 h 5347241"/>
              <a:gd name="connsiteX0" fmla="*/ 1182768 w 8169965"/>
              <a:gd name="connsiteY0" fmla="*/ 218650 h 5347241"/>
              <a:gd name="connsiteX1" fmla="*/ 3488623 w 8169965"/>
              <a:gd name="connsiteY1" fmla="*/ 218650 h 5347241"/>
              <a:gd name="connsiteX2" fmla="*/ 4065104 w 8169965"/>
              <a:gd name="connsiteY2" fmla="*/ 795131 h 5347241"/>
              <a:gd name="connsiteX3" fmla="*/ 8169965 w 8169965"/>
              <a:gd name="connsiteY3" fmla="*/ 3478684 h 5347241"/>
              <a:gd name="connsiteX4" fmla="*/ 6748669 w 8169965"/>
              <a:gd name="connsiteY4" fmla="*/ 5307484 h 5347241"/>
              <a:gd name="connsiteX5" fmla="*/ 2077279 w 8169965"/>
              <a:gd name="connsiteY5" fmla="*/ 5347241 h 5347241"/>
              <a:gd name="connsiteX6" fmla="*/ 0 w 8169965"/>
              <a:gd name="connsiteY6" fmla="*/ 2753128 h 5347241"/>
              <a:gd name="connsiteX7" fmla="*/ 0 w 8169965"/>
              <a:gd name="connsiteY7" fmla="*/ 0 h 5347241"/>
              <a:gd name="connsiteX8" fmla="*/ 1182768 w 8169965"/>
              <a:gd name="connsiteY8" fmla="*/ 218650 h 5347241"/>
              <a:gd name="connsiteX0" fmla="*/ 1182768 w 8169965"/>
              <a:gd name="connsiteY0" fmla="*/ 218650 h 5347241"/>
              <a:gd name="connsiteX1" fmla="*/ 3488623 w 8169965"/>
              <a:gd name="connsiteY1" fmla="*/ 218650 h 5347241"/>
              <a:gd name="connsiteX2" fmla="*/ 8162542 w 8169965"/>
              <a:gd name="connsiteY2" fmla="*/ 1443314 h 5347241"/>
              <a:gd name="connsiteX3" fmla="*/ 8169965 w 8169965"/>
              <a:gd name="connsiteY3" fmla="*/ 3478684 h 5347241"/>
              <a:gd name="connsiteX4" fmla="*/ 6748669 w 8169965"/>
              <a:gd name="connsiteY4" fmla="*/ 5307484 h 5347241"/>
              <a:gd name="connsiteX5" fmla="*/ 2077279 w 8169965"/>
              <a:gd name="connsiteY5" fmla="*/ 5347241 h 5347241"/>
              <a:gd name="connsiteX6" fmla="*/ 0 w 8169965"/>
              <a:gd name="connsiteY6" fmla="*/ 2753128 h 5347241"/>
              <a:gd name="connsiteX7" fmla="*/ 0 w 8169965"/>
              <a:gd name="connsiteY7" fmla="*/ 0 h 5347241"/>
              <a:gd name="connsiteX8" fmla="*/ 1182768 w 8169965"/>
              <a:gd name="connsiteY8" fmla="*/ 218650 h 5347241"/>
              <a:gd name="connsiteX0" fmla="*/ 1182768 w 8169965"/>
              <a:gd name="connsiteY0" fmla="*/ 218650 h 5347241"/>
              <a:gd name="connsiteX1" fmla="*/ 3488623 w 8169965"/>
              <a:gd name="connsiteY1" fmla="*/ 218650 h 5347241"/>
              <a:gd name="connsiteX2" fmla="*/ 8162542 w 8169965"/>
              <a:gd name="connsiteY2" fmla="*/ 1443314 h 5347241"/>
              <a:gd name="connsiteX3" fmla="*/ 8169965 w 8169965"/>
              <a:gd name="connsiteY3" fmla="*/ 3478684 h 5347241"/>
              <a:gd name="connsiteX4" fmla="*/ 6899140 w 8169965"/>
              <a:gd name="connsiteY4" fmla="*/ 5319059 h 5347241"/>
              <a:gd name="connsiteX5" fmla="*/ 2077279 w 8169965"/>
              <a:gd name="connsiteY5" fmla="*/ 5347241 h 5347241"/>
              <a:gd name="connsiteX6" fmla="*/ 0 w 8169965"/>
              <a:gd name="connsiteY6" fmla="*/ 2753128 h 5347241"/>
              <a:gd name="connsiteX7" fmla="*/ 0 w 8169965"/>
              <a:gd name="connsiteY7" fmla="*/ 0 h 5347241"/>
              <a:gd name="connsiteX8" fmla="*/ 1182768 w 8169965"/>
              <a:gd name="connsiteY8" fmla="*/ 218650 h 5347241"/>
              <a:gd name="connsiteX0" fmla="*/ 1182768 w 8169965"/>
              <a:gd name="connsiteY0" fmla="*/ 218650 h 5358816"/>
              <a:gd name="connsiteX1" fmla="*/ 3488623 w 8169965"/>
              <a:gd name="connsiteY1" fmla="*/ 218650 h 5358816"/>
              <a:gd name="connsiteX2" fmla="*/ 8162542 w 8169965"/>
              <a:gd name="connsiteY2" fmla="*/ 1443314 h 5358816"/>
              <a:gd name="connsiteX3" fmla="*/ 8169965 w 8169965"/>
              <a:gd name="connsiteY3" fmla="*/ 3478684 h 5358816"/>
              <a:gd name="connsiteX4" fmla="*/ 6899140 w 8169965"/>
              <a:gd name="connsiteY4" fmla="*/ 5319059 h 5358816"/>
              <a:gd name="connsiteX5" fmla="*/ 2100428 w 8169965"/>
              <a:gd name="connsiteY5" fmla="*/ 5358816 h 5358816"/>
              <a:gd name="connsiteX6" fmla="*/ 0 w 8169965"/>
              <a:gd name="connsiteY6" fmla="*/ 2753128 h 5358816"/>
              <a:gd name="connsiteX7" fmla="*/ 0 w 8169965"/>
              <a:gd name="connsiteY7" fmla="*/ 0 h 5358816"/>
              <a:gd name="connsiteX8" fmla="*/ 1182768 w 8169965"/>
              <a:gd name="connsiteY8" fmla="*/ 218650 h 5358816"/>
              <a:gd name="connsiteX0" fmla="*/ 1182768 w 8169965"/>
              <a:gd name="connsiteY0" fmla="*/ 218650 h 5358816"/>
              <a:gd name="connsiteX1" fmla="*/ 3488623 w 8169965"/>
              <a:gd name="connsiteY1" fmla="*/ 218650 h 5358816"/>
              <a:gd name="connsiteX2" fmla="*/ 8162542 w 8169965"/>
              <a:gd name="connsiteY2" fmla="*/ 1443314 h 5358816"/>
              <a:gd name="connsiteX3" fmla="*/ 8169965 w 8169965"/>
              <a:gd name="connsiteY3" fmla="*/ 3478684 h 5358816"/>
              <a:gd name="connsiteX4" fmla="*/ 6875990 w 8169965"/>
              <a:gd name="connsiteY4" fmla="*/ 5342208 h 5358816"/>
              <a:gd name="connsiteX5" fmla="*/ 2100428 w 8169965"/>
              <a:gd name="connsiteY5" fmla="*/ 5358816 h 5358816"/>
              <a:gd name="connsiteX6" fmla="*/ 0 w 8169965"/>
              <a:gd name="connsiteY6" fmla="*/ 2753128 h 5358816"/>
              <a:gd name="connsiteX7" fmla="*/ 0 w 8169965"/>
              <a:gd name="connsiteY7" fmla="*/ 0 h 5358816"/>
              <a:gd name="connsiteX8" fmla="*/ 1182768 w 8169965"/>
              <a:gd name="connsiteY8" fmla="*/ 218650 h 5358816"/>
              <a:gd name="connsiteX0" fmla="*/ 303092 w 8169965"/>
              <a:gd name="connsiteY0" fmla="*/ 0 h 5869371"/>
              <a:gd name="connsiteX1" fmla="*/ 3488623 w 8169965"/>
              <a:gd name="connsiteY1" fmla="*/ 729205 h 5869371"/>
              <a:gd name="connsiteX2" fmla="*/ 8162542 w 8169965"/>
              <a:gd name="connsiteY2" fmla="*/ 1953869 h 5869371"/>
              <a:gd name="connsiteX3" fmla="*/ 8169965 w 8169965"/>
              <a:gd name="connsiteY3" fmla="*/ 3989239 h 5869371"/>
              <a:gd name="connsiteX4" fmla="*/ 6875990 w 8169965"/>
              <a:gd name="connsiteY4" fmla="*/ 5852763 h 5869371"/>
              <a:gd name="connsiteX5" fmla="*/ 2100428 w 8169965"/>
              <a:gd name="connsiteY5" fmla="*/ 5869371 h 5869371"/>
              <a:gd name="connsiteX6" fmla="*/ 0 w 8169965"/>
              <a:gd name="connsiteY6" fmla="*/ 3263683 h 5869371"/>
              <a:gd name="connsiteX7" fmla="*/ 0 w 8169965"/>
              <a:gd name="connsiteY7" fmla="*/ 510555 h 5869371"/>
              <a:gd name="connsiteX8" fmla="*/ 303092 w 8169965"/>
              <a:gd name="connsiteY8" fmla="*/ 0 h 5869371"/>
              <a:gd name="connsiteX0" fmla="*/ 303092 w 8169965"/>
              <a:gd name="connsiteY0" fmla="*/ 0 h 5869371"/>
              <a:gd name="connsiteX1" fmla="*/ 3731692 w 8169965"/>
              <a:gd name="connsiteY1" fmla="*/ 821802 h 5869371"/>
              <a:gd name="connsiteX2" fmla="*/ 8162542 w 8169965"/>
              <a:gd name="connsiteY2" fmla="*/ 1953869 h 5869371"/>
              <a:gd name="connsiteX3" fmla="*/ 8169965 w 8169965"/>
              <a:gd name="connsiteY3" fmla="*/ 3989239 h 5869371"/>
              <a:gd name="connsiteX4" fmla="*/ 6875990 w 8169965"/>
              <a:gd name="connsiteY4" fmla="*/ 5852763 h 5869371"/>
              <a:gd name="connsiteX5" fmla="*/ 2100428 w 8169965"/>
              <a:gd name="connsiteY5" fmla="*/ 5869371 h 5869371"/>
              <a:gd name="connsiteX6" fmla="*/ 0 w 8169965"/>
              <a:gd name="connsiteY6" fmla="*/ 3263683 h 5869371"/>
              <a:gd name="connsiteX7" fmla="*/ 0 w 8169965"/>
              <a:gd name="connsiteY7" fmla="*/ 510555 h 5869371"/>
              <a:gd name="connsiteX8" fmla="*/ 303092 w 8169965"/>
              <a:gd name="connsiteY8" fmla="*/ 0 h 5869371"/>
              <a:gd name="connsiteX0" fmla="*/ 303092 w 8169965"/>
              <a:gd name="connsiteY0" fmla="*/ 0 h 5869371"/>
              <a:gd name="connsiteX1" fmla="*/ 8162542 w 8169965"/>
              <a:gd name="connsiteY1" fmla="*/ 1953869 h 5869371"/>
              <a:gd name="connsiteX2" fmla="*/ 8169965 w 8169965"/>
              <a:gd name="connsiteY2" fmla="*/ 3989239 h 5869371"/>
              <a:gd name="connsiteX3" fmla="*/ 6875990 w 8169965"/>
              <a:gd name="connsiteY3" fmla="*/ 5852763 h 5869371"/>
              <a:gd name="connsiteX4" fmla="*/ 2100428 w 8169965"/>
              <a:gd name="connsiteY4" fmla="*/ 5869371 h 5869371"/>
              <a:gd name="connsiteX5" fmla="*/ 0 w 8169965"/>
              <a:gd name="connsiteY5" fmla="*/ 3263683 h 5869371"/>
              <a:gd name="connsiteX6" fmla="*/ 0 w 8169965"/>
              <a:gd name="connsiteY6" fmla="*/ 510555 h 5869371"/>
              <a:gd name="connsiteX7" fmla="*/ 303092 w 8169965"/>
              <a:gd name="connsiteY7"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3149 w 8193114"/>
              <a:gd name="connsiteY5" fmla="*/ 3263683 h 5869371"/>
              <a:gd name="connsiteX6" fmla="*/ 0 w 8193114"/>
              <a:gd name="connsiteY6" fmla="*/ 105441 h 5869371"/>
              <a:gd name="connsiteX7" fmla="*/ 326241 w 8193114"/>
              <a:gd name="connsiteY7"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383668 w 8193114"/>
              <a:gd name="connsiteY5" fmla="*/ 3712235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18600 w 8193114"/>
              <a:gd name="connsiteY6" fmla="*/ 3245486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309020 w 8193114"/>
              <a:gd name="connsiteY5" fmla="*/ 3774536 h 5869371"/>
              <a:gd name="connsiteX6" fmla="*/ 18600 w 8193114"/>
              <a:gd name="connsiteY6" fmla="*/ 3245486 h 5869371"/>
              <a:gd name="connsiteX7" fmla="*/ 0 w 8193114"/>
              <a:gd name="connsiteY7" fmla="*/ 105441 h 5869371"/>
              <a:gd name="connsiteX8" fmla="*/ 326241 w 8193114"/>
              <a:gd name="connsiteY8" fmla="*/ 0 h 5869371"/>
              <a:gd name="connsiteX0" fmla="*/ 326241 w 8193114"/>
              <a:gd name="connsiteY0" fmla="*/ 0 h 5852763"/>
              <a:gd name="connsiteX1" fmla="*/ 8185691 w 8193114"/>
              <a:gd name="connsiteY1" fmla="*/ 1953869 h 5852763"/>
              <a:gd name="connsiteX2" fmla="*/ 8193114 w 8193114"/>
              <a:gd name="connsiteY2" fmla="*/ 3989239 h 5852763"/>
              <a:gd name="connsiteX3" fmla="*/ 6899139 w 8193114"/>
              <a:gd name="connsiteY3" fmla="*/ 5852763 h 5852763"/>
              <a:gd name="connsiteX4" fmla="*/ 2123577 w 8193114"/>
              <a:gd name="connsiteY4" fmla="*/ 5839554 h 5852763"/>
              <a:gd name="connsiteX5" fmla="*/ 309020 w 8193114"/>
              <a:gd name="connsiteY5" fmla="*/ 3774536 h 5852763"/>
              <a:gd name="connsiteX6" fmla="*/ 18600 w 8193114"/>
              <a:gd name="connsiteY6" fmla="*/ 3245486 h 5852763"/>
              <a:gd name="connsiteX7" fmla="*/ 0 w 8193114"/>
              <a:gd name="connsiteY7" fmla="*/ 105441 h 5852763"/>
              <a:gd name="connsiteX8" fmla="*/ 326241 w 8193114"/>
              <a:gd name="connsiteY8" fmla="*/ 0 h 5852763"/>
              <a:gd name="connsiteX0" fmla="*/ 286485 w 8193114"/>
              <a:gd name="connsiteY0" fmla="*/ 0 h 5872641"/>
              <a:gd name="connsiteX1" fmla="*/ 8185691 w 8193114"/>
              <a:gd name="connsiteY1" fmla="*/ 1973747 h 5872641"/>
              <a:gd name="connsiteX2" fmla="*/ 8193114 w 8193114"/>
              <a:gd name="connsiteY2" fmla="*/ 4009117 h 5872641"/>
              <a:gd name="connsiteX3" fmla="*/ 6899139 w 8193114"/>
              <a:gd name="connsiteY3" fmla="*/ 5872641 h 5872641"/>
              <a:gd name="connsiteX4" fmla="*/ 2123577 w 8193114"/>
              <a:gd name="connsiteY4" fmla="*/ 5859432 h 5872641"/>
              <a:gd name="connsiteX5" fmla="*/ 309020 w 8193114"/>
              <a:gd name="connsiteY5" fmla="*/ 3794414 h 5872641"/>
              <a:gd name="connsiteX6" fmla="*/ 18600 w 8193114"/>
              <a:gd name="connsiteY6" fmla="*/ 3265364 h 5872641"/>
              <a:gd name="connsiteX7" fmla="*/ 0 w 8193114"/>
              <a:gd name="connsiteY7" fmla="*/ 125319 h 5872641"/>
              <a:gd name="connsiteX8" fmla="*/ 286485 w 8193114"/>
              <a:gd name="connsiteY8" fmla="*/ 0 h 5872641"/>
              <a:gd name="connsiteX0" fmla="*/ 286485 w 8193114"/>
              <a:gd name="connsiteY0" fmla="*/ 0 h 5872641"/>
              <a:gd name="connsiteX1" fmla="*/ 8185691 w 8193114"/>
              <a:gd name="connsiteY1" fmla="*/ 1963808 h 5872641"/>
              <a:gd name="connsiteX2" fmla="*/ 8193114 w 8193114"/>
              <a:gd name="connsiteY2" fmla="*/ 4009117 h 5872641"/>
              <a:gd name="connsiteX3" fmla="*/ 6899139 w 8193114"/>
              <a:gd name="connsiteY3" fmla="*/ 5872641 h 5872641"/>
              <a:gd name="connsiteX4" fmla="*/ 2123577 w 8193114"/>
              <a:gd name="connsiteY4" fmla="*/ 5859432 h 5872641"/>
              <a:gd name="connsiteX5" fmla="*/ 309020 w 8193114"/>
              <a:gd name="connsiteY5" fmla="*/ 3794414 h 5872641"/>
              <a:gd name="connsiteX6" fmla="*/ 18600 w 8193114"/>
              <a:gd name="connsiteY6" fmla="*/ 3265364 h 5872641"/>
              <a:gd name="connsiteX7" fmla="*/ 0 w 8193114"/>
              <a:gd name="connsiteY7" fmla="*/ 125319 h 5872641"/>
              <a:gd name="connsiteX8" fmla="*/ 286485 w 8193114"/>
              <a:gd name="connsiteY8" fmla="*/ 0 h 5872641"/>
              <a:gd name="connsiteX0" fmla="*/ 276546 w 8193114"/>
              <a:gd name="connsiteY0" fmla="*/ 0 h 5882580"/>
              <a:gd name="connsiteX1" fmla="*/ 8185691 w 8193114"/>
              <a:gd name="connsiteY1" fmla="*/ 1973747 h 5882580"/>
              <a:gd name="connsiteX2" fmla="*/ 8193114 w 8193114"/>
              <a:gd name="connsiteY2" fmla="*/ 4019056 h 5882580"/>
              <a:gd name="connsiteX3" fmla="*/ 6899139 w 8193114"/>
              <a:gd name="connsiteY3" fmla="*/ 5882580 h 5882580"/>
              <a:gd name="connsiteX4" fmla="*/ 2123577 w 8193114"/>
              <a:gd name="connsiteY4" fmla="*/ 5869371 h 5882580"/>
              <a:gd name="connsiteX5" fmla="*/ 309020 w 8193114"/>
              <a:gd name="connsiteY5" fmla="*/ 3804353 h 5882580"/>
              <a:gd name="connsiteX6" fmla="*/ 18600 w 8193114"/>
              <a:gd name="connsiteY6" fmla="*/ 3275303 h 5882580"/>
              <a:gd name="connsiteX7" fmla="*/ 0 w 8193114"/>
              <a:gd name="connsiteY7" fmla="*/ 135258 h 5882580"/>
              <a:gd name="connsiteX8" fmla="*/ 276546 w 8193114"/>
              <a:gd name="connsiteY8" fmla="*/ 0 h 5882580"/>
              <a:gd name="connsiteX0" fmla="*/ 276546 w 8193114"/>
              <a:gd name="connsiteY0" fmla="*/ 8851 h 5891431"/>
              <a:gd name="connsiteX1" fmla="*/ 8185691 w 8193114"/>
              <a:gd name="connsiteY1" fmla="*/ 1982598 h 5891431"/>
              <a:gd name="connsiteX2" fmla="*/ 8193114 w 8193114"/>
              <a:gd name="connsiteY2" fmla="*/ 4027907 h 5891431"/>
              <a:gd name="connsiteX3" fmla="*/ 6899139 w 8193114"/>
              <a:gd name="connsiteY3" fmla="*/ 5891431 h 5891431"/>
              <a:gd name="connsiteX4" fmla="*/ 2123577 w 8193114"/>
              <a:gd name="connsiteY4" fmla="*/ 5878222 h 5891431"/>
              <a:gd name="connsiteX5" fmla="*/ 309020 w 8193114"/>
              <a:gd name="connsiteY5" fmla="*/ 3813204 h 5891431"/>
              <a:gd name="connsiteX6" fmla="*/ 18600 w 8193114"/>
              <a:gd name="connsiteY6" fmla="*/ 3284154 h 5891431"/>
              <a:gd name="connsiteX7" fmla="*/ 0 w 8193114"/>
              <a:gd name="connsiteY7" fmla="*/ 144109 h 5891431"/>
              <a:gd name="connsiteX8" fmla="*/ 276546 w 8193114"/>
              <a:gd name="connsiteY8" fmla="*/ 8851 h 5891431"/>
              <a:gd name="connsiteX0" fmla="*/ 276546 w 8193114"/>
              <a:gd name="connsiteY0" fmla="*/ 18576 h 5901156"/>
              <a:gd name="connsiteX1" fmla="*/ 8185691 w 8193114"/>
              <a:gd name="connsiteY1" fmla="*/ 1992323 h 5901156"/>
              <a:gd name="connsiteX2" fmla="*/ 8193114 w 8193114"/>
              <a:gd name="connsiteY2" fmla="*/ 4037632 h 5901156"/>
              <a:gd name="connsiteX3" fmla="*/ 6899139 w 8193114"/>
              <a:gd name="connsiteY3" fmla="*/ 5901156 h 5901156"/>
              <a:gd name="connsiteX4" fmla="*/ 2123577 w 8193114"/>
              <a:gd name="connsiteY4" fmla="*/ 5887947 h 5901156"/>
              <a:gd name="connsiteX5" fmla="*/ 309020 w 8193114"/>
              <a:gd name="connsiteY5" fmla="*/ 3822929 h 5901156"/>
              <a:gd name="connsiteX6" fmla="*/ 18600 w 8193114"/>
              <a:gd name="connsiteY6" fmla="*/ 3293879 h 5901156"/>
              <a:gd name="connsiteX7" fmla="*/ 0 w 8193114"/>
              <a:gd name="connsiteY7" fmla="*/ 153834 h 5901156"/>
              <a:gd name="connsiteX8" fmla="*/ 276546 w 8193114"/>
              <a:gd name="connsiteY8" fmla="*/ 18576 h 5901156"/>
              <a:gd name="connsiteX0" fmla="*/ 276546 w 8193114"/>
              <a:gd name="connsiteY0" fmla="*/ 17428 h 5900008"/>
              <a:gd name="connsiteX1" fmla="*/ 8185691 w 8193114"/>
              <a:gd name="connsiteY1" fmla="*/ 1991175 h 5900008"/>
              <a:gd name="connsiteX2" fmla="*/ 8193114 w 8193114"/>
              <a:gd name="connsiteY2" fmla="*/ 4036484 h 5900008"/>
              <a:gd name="connsiteX3" fmla="*/ 6899139 w 8193114"/>
              <a:gd name="connsiteY3" fmla="*/ 5900008 h 5900008"/>
              <a:gd name="connsiteX4" fmla="*/ 2123577 w 8193114"/>
              <a:gd name="connsiteY4" fmla="*/ 5886799 h 5900008"/>
              <a:gd name="connsiteX5" fmla="*/ 309020 w 8193114"/>
              <a:gd name="connsiteY5" fmla="*/ 3821781 h 5900008"/>
              <a:gd name="connsiteX6" fmla="*/ 18600 w 8193114"/>
              <a:gd name="connsiteY6" fmla="*/ 3292731 h 5900008"/>
              <a:gd name="connsiteX7" fmla="*/ 0 w 8193114"/>
              <a:gd name="connsiteY7" fmla="*/ 152686 h 5900008"/>
              <a:gd name="connsiteX8" fmla="*/ 276546 w 8193114"/>
              <a:gd name="connsiteY8" fmla="*/ 17428 h 5900008"/>
              <a:gd name="connsiteX0" fmla="*/ 276546 w 8193114"/>
              <a:gd name="connsiteY0" fmla="*/ 33372 h 5915952"/>
              <a:gd name="connsiteX1" fmla="*/ 8185691 w 8193114"/>
              <a:gd name="connsiteY1" fmla="*/ 2007119 h 5915952"/>
              <a:gd name="connsiteX2" fmla="*/ 8193114 w 8193114"/>
              <a:gd name="connsiteY2" fmla="*/ 4052428 h 5915952"/>
              <a:gd name="connsiteX3" fmla="*/ 6899139 w 8193114"/>
              <a:gd name="connsiteY3" fmla="*/ 5915952 h 5915952"/>
              <a:gd name="connsiteX4" fmla="*/ 2123577 w 8193114"/>
              <a:gd name="connsiteY4" fmla="*/ 5902743 h 5915952"/>
              <a:gd name="connsiteX5" fmla="*/ 309020 w 8193114"/>
              <a:gd name="connsiteY5" fmla="*/ 3837725 h 5915952"/>
              <a:gd name="connsiteX6" fmla="*/ 18600 w 8193114"/>
              <a:gd name="connsiteY6" fmla="*/ 3308675 h 5915952"/>
              <a:gd name="connsiteX7" fmla="*/ 0 w 8193114"/>
              <a:gd name="connsiteY7" fmla="*/ 168630 h 5915952"/>
              <a:gd name="connsiteX8" fmla="*/ 276546 w 8193114"/>
              <a:gd name="connsiteY8" fmla="*/ 33372 h 5915952"/>
              <a:gd name="connsiteX0" fmla="*/ 276546 w 8193114"/>
              <a:gd name="connsiteY0" fmla="*/ 14294 h 5896874"/>
              <a:gd name="connsiteX1" fmla="*/ 8185691 w 8193114"/>
              <a:gd name="connsiteY1" fmla="*/ 1988041 h 5896874"/>
              <a:gd name="connsiteX2" fmla="*/ 8193114 w 8193114"/>
              <a:gd name="connsiteY2" fmla="*/ 4033350 h 5896874"/>
              <a:gd name="connsiteX3" fmla="*/ 6899139 w 8193114"/>
              <a:gd name="connsiteY3" fmla="*/ 5896874 h 5896874"/>
              <a:gd name="connsiteX4" fmla="*/ 2123577 w 8193114"/>
              <a:gd name="connsiteY4" fmla="*/ 5883665 h 5896874"/>
              <a:gd name="connsiteX5" fmla="*/ 309020 w 8193114"/>
              <a:gd name="connsiteY5" fmla="*/ 3818647 h 5896874"/>
              <a:gd name="connsiteX6" fmla="*/ 18600 w 8193114"/>
              <a:gd name="connsiteY6" fmla="*/ 3289597 h 5896874"/>
              <a:gd name="connsiteX7" fmla="*/ 0 w 8193114"/>
              <a:gd name="connsiteY7" fmla="*/ 149552 h 5896874"/>
              <a:gd name="connsiteX8" fmla="*/ 276546 w 8193114"/>
              <a:gd name="connsiteY8" fmla="*/ 14294 h 5896874"/>
              <a:gd name="connsiteX0" fmla="*/ 276546 w 8193114"/>
              <a:gd name="connsiteY0" fmla="*/ 20586 h 5903166"/>
              <a:gd name="connsiteX1" fmla="*/ 8185691 w 8193114"/>
              <a:gd name="connsiteY1" fmla="*/ 1994333 h 5903166"/>
              <a:gd name="connsiteX2" fmla="*/ 8193114 w 8193114"/>
              <a:gd name="connsiteY2" fmla="*/ 4039642 h 5903166"/>
              <a:gd name="connsiteX3" fmla="*/ 6899139 w 8193114"/>
              <a:gd name="connsiteY3" fmla="*/ 5903166 h 5903166"/>
              <a:gd name="connsiteX4" fmla="*/ 2123577 w 8193114"/>
              <a:gd name="connsiteY4" fmla="*/ 5889957 h 5903166"/>
              <a:gd name="connsiteX5" fmla="*/ 309020 w 8193114"/>
              <a:gd name="connsiteY5" fmla="*/ 3824939 h 5903166"/>
              <a:gd name="connsiteX6" fmla="*/ 18600 w 8193114"/>
              <a:gd name="connsiteY6" fmla="*/ 3295889 h 5903166"/>
              <a:gd name="connsiteX7" fmla="*/ 0 w 8193114"/>
              <a:gd name="connsiteY7" fmla="*/ 155844 h 5903166"/>
              <a:gd name="connsiteX8" fmla="*/ 276546 w 8193114"/>
              <a:gd name="connsiteY8" fmla="*/ 20586 h 5903166"/>
              <a:gd name="connsiteX0" fmla="*/ 276546 w 8193114"/>
              <a:gd name="connsiteY0" fmla="*/ 20586 h 5903166"/>
              <a:gd name="connsiteX1" fmla="*/ 8185691 w 8193114"/>
              <a:gd name="connsiteY1" fmla="*/ 1994333 h 5903166"/>
              <a:gd name="connsiteX2" fmla="*/ 8193114 w 8193114"/>
              <a:gd name="connsiteY2" fmla="*/ 4039642 h 5903166"/>
              <a:gd name="connsiteX3" fmla="*/ 6899139 w 8193114"/>
              <a:gd name="connsiteY3" fmla="*/ 5903166 h 5903166"/>
              <a:gd name="connsiteX4" fmla="*/ 2123577 w 8193114"/>
              <a:gd name="connsiteY4" fmla="*/ 5889957 h 5903166"/>
              <a:gd name="connsiteX5" fmla="*/ 309020 w 8193114"/>
              <a:gd name="connsiteY5" fmla="*/ 3824939 h 5903166"/>
              <a:gd name="connsiteX6" fmla="*/ 18600 w 8193114"/>
              <a:gd name="connsiteY6" fmla="*/ 3295889 h 5903166"/>
              <a:gd name="connsiteX7" fmla="*/ 0 w 8193114"/>
              <a:gd name="connsiteY7" fmla="*/ 155844 h 5903166"/>
              <a:gd name="connsiteX8" fmla="*/ 276546 w 8193114"/>
              <a:gd name="connsiteY8" fmla="*/ 20586 h 5903166"/>
              <a:gd name="connsiteX0" fmla="*/ 276546 w 8193114"/>
              <a:gd name="connsiteY0" fmla="*/ 62247 h 5944827"/>
              <a:gd name="connsiteX1" fmla="*/ 8185691 w 8193114"/>
              <a:gd name="connsiteY1" fmla="*/ 2035994 h 5944827"/>
              <a:gd name="connsiteX2" fmla="*/ 8193114 w 8193114"/>
              <a:gd name="connsiteY2" fmla="*/ 4081303 h 5944827"/>
              <a:gd name="connsiteX3" fmla="*/ 6899139 w 8193114"/>
              <a:gd name="connsiteY3" fmla="*/ 5944827 h 5944827"/>
              <a:gd name="connsiteX4" fmla="*/ 2123577 w 8193114"/>
              <a:gd name="connsiteY4" fmla="*/ 5931618 h 5944827"/>
              <a:gd name="connsiteX5" fmla="*/ 309020 w 8193114"/>
              <a:gd name="connsiteY5" fmla="*/ 3866600 h 5944827"/>
              <a:gd name="connsiteX6" fmla="*/ 18600 w 8193114"/>
              <a:gd name="connsiteY6" fmla="*/ 3337550 h 5944827"/>
              <a:gd name="connsiteX7" fmla="*/ 0 w 8193114"/>
              <a:gd name="connsiteY7" fmla="*/ 197505 h 5944827"/>
              <a:gd name="connsiteX8" fmla="*/ 276546 w 8193114"/>
              <a:gd name="connsiteY8" fmla="*/ 62247 h 5944827"/>
              <a:gd name="connsiteX0" fmla="*/ 276546 w 8193114"/>
              <a:gd name="connsiteY0" fmla="*/ 17865 h 5900445"/>
              <a:gd name="connsiteX1" fmla="*/ 8185691 w 8193114"/>
              <a:gd name="connsiteY1" fmla="*/ 1991612 h 5900445"/>
              <a:gd name="connsiteX2" fmla="*/ 8193114 w 8193114"/>
              <a:gd name="connsiteY2" fmla="*/ 4036921 h 5900445"/>
              <a:gd name="connsiteX3" fmla="*/ 6899139 w 8193114"/>
              <a:gd name="connsiteY3" fmla="*/ 5900445 h 5900445"/>
              <a:gd name="connsiteX4" fmla="*/ 2123577 w 8193114"/>
              <a:gd name="connsiteY4" fmla="*/ 5887236 h 5900445"/>
              <a:gd name="connsiteX5" fmla="*/ 309020 w 8193114"/>
              <a:gd name="connsiteY5" fmla="*/ 3822218 h 5900445"/>
              <a:gd name="connsiteX6" fmla="*/ 18600 w 8193114"/>
              <a:gd name="connsiteY6" fmla="*/ 3293168 h 5900445"/>
              <a:gd name="connsiteX7" fmla="*/ 0 w 8193114"/>
              <a:gd name="connsiteY7" fmla="*/ 153123 h 5900445"/>
              <a:gd name="connsiteX8" fmla="*/ 276546 w 8193114"/>
              <a:gd name="connsiteY8" fmla="*/ 17865 h 5900445"/>
              <a:gd name="connsiteX0" fmla="*/ 276546 w 8193114"/>
              <a:gd name="connsiteY0" fmla="*/ 17865 h 5900445"/>
              <a:gd name="connsiteX1" fmla="*/ 8185691 w 8193114"/>
              <a:gd name="connsiteY1" fmla="*/ 1991612 h 5900445"/>
              <a:gd name="connsiteX2" fmla="*/ 8193114 w 8193114"/>
              <a:gd name="connsiteY2" fmla="*/ 4036921 h 5900445"/>
              <a:gd name="connsiteX3" fmla="*/ 6899139 w 8193114"/>
              <a:gd name="connsiteY3" fmla="*/ 5900445 h 5900445"/>
              <a:gd name="connsiteX4" fmla="*/ 2123577 w 8193114"/>
              <a:gd name="connsiteY4" fmla="*/ 5887236 h 5900445"/>
              <a:gd name="connsiteX5" fmla="*/ 309020 w 8193114"/>
              <a:gd name="connsiteY5" fmla="*/ 3822218 h 5900445"/>
              <a:gd name="connsiteX6" fmla="*/ 18600 w 8193114"/>
              <a:gd name="connsiteY6" fmla="*/ 3293168 h 5900445"/>
              <a:gd name="connsiteX7" fmla="*/ 0 w 8193114"/>
              <a:gd name="connsiteY7" fmla="*/ 153123 h 5900445"/>
              <a:gd name="connsiteX8" fmla="*/ 276546 w 8193114"/>
              <a:gd name="connsiteY8" fmla="*/ 17865 h 5900445"/>
              <a:gd name="connsiteX0" fmla="*/ 276546 w 8193114"/>
              <a:gd name="connsiteY0" fmla="*/ 17865 h 5900445"/>
              <a:gd name="connsiteX1" fmla="*/ 8185691 w 8193114"/>
              <a:gd name="connsiteY1" fmla="*/ 1991612 h 5900445"/>
              <a:gd name="connsiteX2" fmla="*/ 8193114 w 8193114"/>
              <a:gd name="connsiteY2" fmla="*/ 4036921 h 5900445"/>
              <a:gd name="connsiteX3" fmla="*/ 6899139 w 8193114"/>
              <a:gd name="connsiteY3" fmla="*/ 5900445 h 5900445"/>
              <a:gd name="connsiteX4" fmla="*/ 2123577 w 8193114"/>
              <a:gd name="connsiteY4" fmla="*/ 5887236 h 5900445"/>
              <a:gd name="connsiteX5" fmla="*/ 309020 w 8193114"/>
              <a:gd name="connsiteY5" fmla="*/ 3822218 h 5900445"/>
              <a:gd name="connsiteX6" fmla="*/ 18600 w 8193114"/>
              <a:gd name="connsiteY6" fmla="*/ 3293168 h 5900445"/>
              <a:gd name="connsiteX7" fmla="*/ 0 w 8193114"/>
              <a:gd name="connsiteY7" fmla="*/ 153123 h 5900445"/>
              <a:gd name="connsiteX8" fmla="*/ 276546 w 8193114"/>
              <a:gd name="connsiteY8" fmla="*/ 17865 h 5900445"/>
              <a:gd name="connsiteX0" fmla="*/ 276546 w 8193114"/>
              <a:gd name="connsiteY0" fmla="*/ 14556 h 5897136"/>
              <a:gd name="connsiteX1" fmla="*/ 8185691 w 8193114"/>
              <a:gd name="connsiteY1" fmla="*/ 1988303 h 5897136"/>
              <a:gd name="connsiteX2" fmla="*/ 8193114 w 8193114"/>
              <a:gd name="connsiteY2" fmla="*/ 4033612 h 5897136"/>
              <a:gd name="connsiteX3" fmla="*/ 6899139 w 8193114"/>
              <a:gd name="connsiteY3" fmla="*/ 5897136 h 5897136"/>
              <a:gd name="connsiteX4" fmla="*/ 2123577 w 8193114"/>
              <a:gd name="connsiteY4" fmla="*/ 5883927 h 5897136"/>
              <a:gd name="connsiteX5" fmla="*/ 309020 w 8193114"/>
              <a:gd name="connsiteY5" fmla="*/ 3818909 h 5897136"/>
              <a:gd name="connsiteX6" fmla="*/ 18600 w 8193114"/>
              <a:gd name="connsiteY6" fmla="*/ 3289859 h 5897136"/>
              <a:gd name="connsiteX7" fmla="*/ 0 w 8193114"/>
              <a:gd name="connsiteY7" fmla="*/ 149814 h 5897136"/>
              <a:gd name="connsiteX8" fmla="*/ 276546 w 8193114"/>
              <a:gd name="connsiteY8" fmla="*/ 14556 h 5897136"/>
              <a:gd name="connsiteX0" fmla="*/ 276546 w 8193114"/>
              <a:gd name="connsiteY0" fmla="*/ 14556 h 5897136"/>
              <a:gd name="connsiteX1" fmla="*/ 8185691 w 8193114"/>
              <a:gd name="connsiteY1" fmla="*/ 1988303 h 5897136"/>
              <a:gd name="connsiteX2" fmla="*/ 8193114 w 8193114"/>
              <a:gd name="connsiteY2" fmla="*/ 4033612 h 5897136"/>
              <a:gd name="connsiteX3" fmla="*/ 6899139 w 8193114"/>
              <a:gd name="connsiteY3" fmla="*/ 5897136 h 5897136"/>
              <a:gd name="connsiteX4" fmla="*/ 2123577 w 8193114"/>
              <a:gd name="connsiteY4" fmla="*/ 5883927 h 5897136"/>
              <a:gd name="connsiteX5" fmla="*/ 309020 w 8193114"/>
              <a:gd name="connsiteY5" fmla="*/ 3818909 h 5897136"/>
              <a:gd name="connsiteX6" fmla="*/ 18600 w 8193114"/>
              <a:gd name="connsiteY6" fmla="*/ 3289859 h 5897136"/>
              <a:gd name="connsiteX7" fmla="*/ 0 w 8193114"/>
              <a:gd name="connsiteY7" fmla="*/ 149814 h 5897136"/>
              <a:gd name="connsiteX8" fmla="*/ 276546 w 8193114"/>
              <a:gd name="connsiteY8" fmla="*/ 14556 h 5897136"/>
              <a:gd name="connsiteX0" fmla="*/ 270196 w 8193114"/>
              <a:gd name="connsiteY0" fmla="*/ 13136 h 5908416"/>
              <a:gd name="connsiteX1" fmla="*/ 8185691 w 8193114"/>
              <a:gd name="connsiteY1" fmla="*/ 1999583 h 5908416"/>
              <a:gd name="connsiteX2" fmla="*/ 8193114 w 8193114"/>
              <a:gd name="connsiteY2" fmla="*/ 4044892 h 5908416"/>
              <a:gd name="connsiteX3" fmla="*/ 6899139 w 8193114"/>
              <a:gd name="connsiteY3" fmla="*/ 5908416 h 5908416"/>
              <a:gd name="connsiteX4" fmla="*/ 2123577 w 8193114"/>
              <a:gd name="connsiteY4" fmla="*/ 5895207 h 5908416"/>
              <a:gd name="connsiteX5" fmla="*/ 309020 w 8193114"/>
              <a:gd name="connsiteY5" fmla="*/ 3830189 h 5908416"/>
              <a:gd name="connsiteX6" fmla="*/ 18600 w 8193114"/>
              <a:gd name="connsiteY6" fmla="*/ 3301139 h 5908416"/>
              <a:gd name="connsiteX7" fmla="*/ 0 w 8193114"/>
              <a:gd name="connsiteY7" fmla="*/ 161094 h 5908416"/>
              <a:gd name="connsiteX8" fmla="*/ 270196 w 8193114"/>
              <a:gd name="connsiteY8" fmla="*/ 13136 h 5908416"/>
              <a:gd name="connsiteX0" fmla="*/ 270196 w 8193114"/>
              <a:gd name="connsiteY0" fmla="*/ 8433 h 5903713"/>
              <a:gd name="connsiteX1" fmla="*/ 8185691 w 8193114"/>
              <a:gd name="connsiteY1" fmla="*/ 1994880 h 5903713"/>
              <a:gd name="connsiteX2" fmla="*/ 8193114 w 8193114"/>
              <a:gd name="connsiteY2" fmla="*/ 4040189 h 5903713"/>
              <a:gd name="connsiteX3" fmla="*/ 6899139 w 8193114"/>
              <a:gd name="connsiteY3" fmla="*/ 5903713 h 5903713"/>
              <a:gd name="connsiteX4" fmla="*/ 2123577 w 8193114"/>
              <a:gd name="connsiteY4" fmla="*/ 5890504 h 5903713"/>
              <a:gd name="connsiteX5" fmla="*/ 309020 w 8193114"/>
              <a:gd name="connsiteY5" fmla="*/ 3825486 h 5903713"/>
              <a:gd name="connsiteX6" fmla="*/ 18600 w 8193114"/>
              <a:gd name="connsiteY6" fmla="*/ 3296436 h 5903713"/>
              <a:gd name="connsiteX7" fmla="*/ 0 w 8193114"/>
              <a:gd name="connsiteY7" fmla="*/ 156391 h 5903713"/>
              <a:gd name="connsiteX8" fmla="*/ 270196 w 8193114"/>
              <a:gd name="connsiteY8" fmla="*/ 8433 h 5903713"/>
              <a:gd name="connsiteX0" fmla="*/ 270196 w 8186251"/>
              <a:gd name="connsiteY0" fmla="*/ 8433 h 5903713"/>
              <a:gd name="connsiteX1" fmla="*/ 8185691 w 8186251"/>
              <a:gd name="connsiteY1" fmla="*/ 1994880 h 5903713"/>
              <a:gd name="connsiteX2" fmla="*/ 8183970 w 8186251"/>
              <a:gd name="connsiteY2" fmla="*/ 4104197 h 5903713"/>
              <a:gd name="connsiteX3" fmla="*/ 6899139 w 8186251"/>
              <a:gd name="connsiteY3" fmla="*/ 5903713 h 5903713"/>
              <a:gd name="connsiteX4" fmla="*/ 2123577 w 8186251"/>
              <a:gd name="connsiteY4" fmla="*/ 5890504 h 5903713"/>
              <a:gd name="connsiteX5" fmla="*/ 309020 w 8186251"/>
              <a:gd name="connsiteY5" fmla="*/ 3825486 h 5903713"/>
              <a:gd name="connsiteX6" fmla="*/ 18600 w 8186251"/>
              <a:gd name="connsiteY6" fmla="*/ 3296436 h 5903713"/>
              <a:gd name="connsiteX7" fmla="*/ 0 w 8186251"/>
              <a:gd name="connsiteY7" fmla="*/ 156391 h 5903713"/>
              <a:gd name="connsiteX8" fmla="*/ 270196 w 8186251"/>
              <a:gd name="connsiteY8" fmla="*/ 8433 h 5903713"/>
              <a:gd name="connsiteX0" fmla="*/ 270196 w 8183970"/>
              <a:gd name="connsiteY0" fmla="*/ 8433 h 5903713"/>
              <a:gd name="connsiteX1" fmla="*/ 6654071 w 8183970"/>
              <a:gd name="connsiteY1" fmla="*/ 1613880 h 5903713"/>
              <a:gd name="connsiteX2" fmla="*/ 8183970 w 8183970"/>
              <a:gd name="connsiteY2" fmla="*/ 4104197 h 5903713"/>
              <a:gd name="connsiteX3" fmla="*/ 6899139 w 8183970"/>
              <a:gd name="connsiteY3" fmla="*/ 5903713 h 5903713"/>
              <a:gd name="connsiteX4" fmla="*/ 2123577 w 8183970"/>
              <a:gd name="connsiteY4" fmla="*/ 5890504 h 5903713"/>
              <a:gd name="connsiteX5" fmla="*/ 309020 w 8183970"/>
              <a:gd name="connsiteY5" fmla="*/ 3825486 h 5903713"/>
              <a:gd name="connsiteX6" fmla="*/ 18600 w 8183970"/>
              <a:gd name="connsiteY6" fmla="*/ 3296436 h 5903713"/>
              <a:gd name="connsiteX7" fmla="*/ 0 w 8183970"/>
              <a:gd name="connsiteY7" fmla="*/ 156391 h 5903713"/>
              <a:gd name="connsiteX8" fmla="*/ 270196 w 8183970"/>
              <a:gd name="connsiteY8" fmla="*/ 8433 h 5903713"/>
              <a:gd name="connsiteX0" fmla="*/ 270196 w 6899139"/>
              <a:gd name="connsiteY0" fmla="*/ 8433 h 5903713"/>
              <a:gd name="connsiteX1" fmla="*/ 6654071 w 6899139"/>
              <a:gd name="connsiteY1" fmla="*/ 1613880 h 5903713"/>
              <a:gd name="connsiteX2" fmla="*/ 6736170 w 6899139"/>
              <a:gd name="connsiteY2" fmla="*/ 3822257 h 5903713"/>
              <a:gd name="connsiteX3" fmla="*/ 6899139 w 6899139"/>
              <a:gd name="connsiteY3" fmla="*/ 5903713 h 5903713"/>
              <a:gd name="connsiteX4" fmla="*/ 2123577 w 6899139"/>
              <a:gd name="connsiteY4" fmla="*/ 5890504 h 5903713"/>
              <a:gd name="connsiteX5" fmla="*/ 309020 w 6899139"/>
              <a:gd name="connsiteY5" fmla="*/ 3825486 h 5903713"/>
              <a:gd name="connsiteX6" fmla="*/ 18600 w 6899139"/>
              <a:gd name="connsiteY6" fmla="*/ 3296436 h 5903713"/>
              <a:gd name="connsiteX7" fmla="*/ 0 w 6899139"/>
              <a:gd name="connsiteY7" fmla="*/ 156391 h 5903713"/>
              <a:gd name="connsiteX8" fmla="*/ 270196 w 6899139"/>
              <a:gd name="connsiteY8" fmla="*/ 8433 h 5903713"/>
              <a:gd name="connsiteX0" fmla="*/ 270196 w 6899139"/>
              <a:gd name="connsiteY0" fmla="*/ 8433 h 5903713"/>
              <a:gd name="connsiteX1" fmla="*/ 6654071 w 6899139"/>
              <a:gd name="connsiteY1" fmla="*/ 1613880 h 5903713"/>
              <a:gd name="connsiteX2" fmla="*/ 6522810 w 6899139"/>
              <a:gd name="connsiteY2" fmla="*/ 3822257 h 5903713"/>
              <a:gd name="connsiteX3" fmla="*/ 6899139 w 6899139"/>
              <a:gd name="connsiteY3" fmla="*/ 5903713 h 5903713"/>
              <a:gd name="connsiteX4" fmla="*/ 2123577 w 6899139"/>
              <a:gd name="connsiteY4" fmla="*/ 5890504 h 5903713"/>
              <a:gd name="connsiteX5" fmla="*/ 309020 w 6899139"/>
              <a:gd name="connsiteY5" fmla="*/ 3825486 h 5903713"/>
              <a:gd name="connsiteX6" fmla="*/ 18600 w 6899139"/>
              <a:gd name="connsiteY6" fmla="*/ 3296436 h 5903713"/>
              <a:gd name="connsiteX7" fmla="*/ 0 w 6899139"/>
              <a:gd name="connsiteY7" fmla="*/ 156391 h 5903713"/>
              <a:gd name="connsiteX8" fmla="*/ 270196 w 6899139"/>
              <a:gd name="connsiteY8" fmla="*/ 8433 h 5903713"/>
              <a:gd name="connsiteX0" fmla="*/ 270196 w 6899139"/>
              <a:gd name="connsiteY0" fmla="*/ 8433 h 5903713"/>
              <a:gd name="connsiteX1" fmla="*/ 6654071 w 6899139"/>
              <a:gd name="connsiteY1" fmla="*/ 1613880 h 5903713"/>
              <a:gd name="connsiteX2" fmla="*/ 6606630 w 6899139"/>
              <a:gd name="connsiteY2" fmla="*/ 3845117 h 5903713"/>
              <a:gd name="connsiteX3" fmla="*/ 6899139 w 6899139"/>
              <a:gd name="connsiteY3" fmla="*/ 5903713 h 5903713"/>
              <a:gd name="connsiteX4" fmla="*/ 2123577 w 6899139"/>
              <a:gd name="connsiteY4" fmla="*/ 5890504 h 5903713"/>
              <a:gd name="connsiteX5" fmla="*/ 309020 w 6899139"/>
              <a:gd name="connsiteY5" fmla="*/ 3825486 h 5903713"/>
              <a:gd name="connsiteX6" fmla="*/ 18600 w 6899139"/>
              <a:gd name="connsiteY6" fmla="*/ 3296436 h 5903713"/>
              <a:gd name="connsiteX7" fmla="*/ 0 w 6899139"/>
              <a:gd name="connsiteY7" fmla="*/ 156391 h 5903713"/>
              <a:gd name="connsiteX8" fmla="*/ 270196 w 6899139"/>
              <a:gd name="connsiteY8" fmla="*/ 8433 h 5903713"/>
              <a:gd name="connsiteX0" fmla="*/ 270196 w 6899139"/>
              <a:gd name="connsiteY0" fmla="*/ 8433 h 5903713"/>
              <a:gd name="connsiteX1" fmla="*/ 6608351 w 6899139"/>
              <a:gd name="connsiteY1" fmla="*/ 1613880 h 5903713"/>
              <a:gd name="connsiteX2" fmla="*/ 6606630 w 6899139"/>
              <a:gd name="connsiteY2" fmla="*/ 3845117 h 5903713"/>
              <a:gd name="connsiteX3" fmla="*/ 6899139 w 6899139"/>
              <a:gd name="connsiteY3" fmla="*/ 5903713 h 5903713"/>
              <a:gd name="connsiteX4" fmla="*/ 2123577 w 6899139"/>
              <a:gd name="connsiteY4" fmla="*/ 5890504 h 5903713"/>
              <a:gd name="connsiteX5" fmla="*/ 309020 w 6899139"/>
              <a:gd name="connsiteY5" fmla="*/ 3825486 h 5903713"/>
              <a:gd name="connsiteX6" fmla="*/ 18600 w 6899139"/>
              <a:gd name="connsiteY6" fmla="*/ 3296436 h 5903713"/>
              <a:gd name="connsiteX7" fmla="*/ 0 w 6899139"/>
              <a:gd name="connsiteY7" fmla="*/ 156391 h 5903713"/>
              <a:gd name="connsiteX8" fmla="*/ 270196 w 6899139"/>
              <a:gd name="connsiteY8" fmla="*/ 8433 h 5903713"/>
              <a:gd name="connsiteX0" fmla="*/ 270196 w 6624819"/>
              <a:gd name="connsiteY0" fmla="*/ 8433 h 5890504"/>
              <a:gd name="connsiteX1" fmla="*/ 6608351 w 6624819"/>
              <a:gd name="connsiteY1" fmla="*/ 1613880 h 5890504"/>
              <a:gd name="connsiteX2" fmla="*/ 6606630 w 6624819"/>
              <a:gd name="connsiteY2" fmla="*/ 3845117 h 5890504"/>
              <a:gd name="connsiteX3" fmla="*/ 6624819 w 6624819"/>
              <a:gd name="connsiteY3" fmla="*/ 5873233 h 5890504"/>
              <a:gd name="connsiteX4" fmla="*/ 2123577 w 6624819"/>
              <a:gd name="connsiteY4" fmla="*/ 5890504 h 5890504"/>
              <a:gd name="connsiteX5" fmla="*/ 309020 w 6624819"/>
              <a:gd name="connsiteY5" fmla="*/ 3825486 h 5890504"/>
              <a:gd name="connsiteX6" fmla="*/ 18600 w 6624819"/>
              <a:gd name="connsiteY6" fmla="*/ 3296436 h 5890504"/>
              <a:gd name="connsiteX7" fmla="*/ 0 w 6624819"/>
              <a:gd name="connsiteY7" fmla="*/ 156391 h 5890504"/>
              <a:gd name="connsiteX8" fmla="*/ 270196 w 6624819"/>
              <a:gd name="connsiteY8" fmla="*/ 8433 h 5890504"/>
              <a:gd name="connsiteX0" fmla="*/ 270196 w 6631387"/>
              <a:gd name="connsiteY0" fmla="*/ 8433 h 5890504"/>
              <a:gd name="connsiteX1" fmla="*/ 6631240 w 6631387"/>
              <a:gd name="connsiteY1" fmla="*/ 1621483 h 5890504"/>
              <a:gd name="connsiteX2" fmla="*/ 6606630 w 6631387"/>
              <a:gd name="connsiteY2" fmla="*/ 3845117 h 5890504"/>
              <a:gd name="connsiteX3" fmla="*/ 6624819 w 6631387"/>
              <a:gd name="connsiteY3" fmla="*/ 5873233 h 5890504"/>
              <a:gd name="connsiteX4" fmla="*/ 2123577 w 6631387"/>
              <a:gd name="connsiteY4" fmla="*/ 5890504 h 5890504"/>
              <a:gd name="connsiteX5" fmla="*/ 309020 w 6631387"/>
              <a:gd name="connsiteY5" fmla="*/ 3825486 h 5890504"/>
              <a:gd name="connsiteX6" fmla="*/ 18600 w 6631387"/>
              <a:gd name="connsiteY6" fmla="*/ 3296436 h 5890504"/>
              <a:gd name="connsiteX7" fmla="*/ 0 w 6631387"/>
              <a:gd name="connsiteY7" fmla="*/ 156391 h 5890504"/>
              <a:gd name="connsiteX8" fmla="*/ 270196 w 6631387"/>
              <a:gd name="connsiteY8" fmla="*/ 8433 h 5890504"/>
              <a:gd name="connsiteX0" fmla="*/ 270196 w 6638185"/>
              <a:gd name="connsiteY0" fmla="*/ 8433 h 5890504"/>
              <a:gd name="connsiteX1" fmla="*/ 6631240 w 6638185"/>
              <a:gd name="connsiteY1" fmla="*/ 1621483 h 5890504"/>
              <a:gd name="connsiteX2" fmla="*/ 6606630 w 6638185"/>
              <a:gd name="connsiteY2" fmla="*/ 3845117 h 5890504"/>
              <a:gd name="connsiteX3" fmla="*/ 6624819 w 6638185"/>
              <a:gd name="connsiteY3" fmla="*/ 5873233 h 5890504"/>
              <a:gd name="connsiteX4" fmla="*/ 2123577 w 6638185"/>
              <a:gd name="connsiteY4" fmla="*/ 5890504 h 5890504"/>
              <a:gd name="connsiteX5" fmla="*/ 309020 w 6638185"/>
              <a:gd name="connsiteY5" fmla="*/ 3825486 h 5890504"/>
              <a:gd name="connsiteX6" fmla="*/ 18600 w 6638185"/>
              <a:gd name="connsiteY6" fmla="*/ 3296436 h 5890504"/>
              <a:gd name="connsiteX7" fmla="*/ 0 w 6638185"/>
              <a:gd name="connsiteY7" fmla="*/ 156391 h 5890504"/>
              <a:gd name="connsiteX8" fmla="*/ 270196 w 6638185"/>
              <a:gd name="connsiteY8" fmla="*/ 8433 h 5890504"/>
              <a:gd name="connsiteX0" fmla="*/ 270196 w 6641587"/>
              <a:gd name="connsiteY0" fmla="*/ 8433 h 5890504"/>
              <a:gd name="connsiteX1" fmla="*/ 6631240 w 6641587"/>
              <a:gd name="connsiteY1" fmla="*/ 1621483 h 5890504"/>
              <a:gd name="connsiteX2" fmla="*/ 6629519 w 6641587"/>
              <a:gd name="connsiteY2" fmla="*/ 3784294 h 5890504"/>
              <a:gd name="connsiteX3" fmla="*/ 6624819 w 6641587"/>
              <a:gd name="connsiteY3" fmla="*/ 5873233 h 5890504"/>
              <a:gd name="connsiteX4" fmla="*/ 2123577 w 6641587"/>
              <a:gd name="connsiteY4" fmla="*/ 5890504 h 5890504"/>
              <a:gd name="connsiteX5" fmla="*/ 309020 w 6641587"/>
              <a:gd name="connsiteY5" fmla="*/ 3825486 h 5890504"/>
              <a:gd name="connsiteX6" fmla="*/ 18600 w 6641587"/>
              <a:gd name="connsiteY6" fmla="*/ 3296436 h 5890504"/>
              <a:gd name="connsiteX7" fmla="*/ 0 w 6641587"/>
              <a:gd name="connsiteY7" fmla="*/ 156391 h 5890504"/>
              <a:gd name="connsiteX8" fmla="*/ 270196 w 6641587"/>
              <a:gd name="connsiteY8" fmla="*/ 8433 h 5890504"/>
              <a:gd name="connsiteX0" fmla="*/ 270196 w 6641587"/>
              <a:gd name="connsiteY0" fmla="*/ 8433 h 5896043"/>
              <a:gd name="connsiteX1" fmla="*/ 6631240 w 6641587"/>
              <a:gd name="connsiteY1" fmla="*/ 1621483 h 5896043"/>
              <a:gd name="connsiteX2" fmla="*/ 6629519 w 6641587"/>
              <a:gd name="connsiteY2" fmla="*/ 3784294 h 5896043"/>
              <a:gd name="connsiteX3" fmla="*/ 6632449 w 6641587"/>
              <a:gd name="connsiteY3" fmla="*/ 5896043 h 5896043"/>
              <a:gd name="connsiteX4" fmla="*/ 2123577 w 6641587"/>
              <a:gd name="connsiteY4" fmla="*/ 5890504 h 5896043"/>
              <a:gd name="connsiteX5" fmla="*/ 309020 w 6641587"/>
              <a:gd name="connsiteY5" fmla="*/ 3825486 h 5896043"/>
              <a:gd name="connsiteX6" fmla="*/ 18600 w 6641587"/>
              <a:gd name="connsiteY6" fmla="*/ 3296436 h 5896043"/>
              <a:gd name="connsiteX7" fmla="*/ 0 w 6641587"/>
              <a:gd name="connsiteY7" fmla="*/ 156391 h 5896043"/>
              <a:gd name="connsiteX8" fmla="*/ 270196 w 6641587"/>
              <a:gd name="connsiteY8" fmla="*/ 8433 h 5896043"/>
              <a:gd name="connsiteX0" fmla="*/ 270196 w 6646594"/>
              <a:gd name="connsiteY0" fmla="*/ 8433 h 5896043"/>
              <a:gd name="connsiteX1" fmla="*/ 6631240 w 6646594"/>
              <a:gd name="connsiteY1" fmla="*/ 1621483 h 5896043"/>
              <a:gd name="connsiteX2" fmla="*/ 6644778 w 6646594"/>
              <a:gd name="connsiteY2" fmla="*/ 3746280 h 5896043"/>
              <a:gd name="connsiteX3" fmla="*/ 6632449 w 6646594"/>
              <a:gd name="connsiteY3" fmla="*/ 5896043 h 5896043"/>
              <a:gd name="connsiteX4" fmla="*/ 2123577 w 6646594"/>
              <a:gd name="connsiteY4" fmla="*/ 5890504 h 5896043"/>
              <a:gd name="connsiteX5" fmla="*/ 309020 w 6646594"/>
              <a:gd name="connsiteY5" fmla="*/ 3825486 h 5896043"/>
              <a:gd name="connsiteX6" fmla="*/ 18600 w 6646594"/>
              <a:gd name="connsiteY6" fmla="*/ 3296436 h 5896043"/>
              <a:gd name="connsiteX7" fmla="*/ 0 w 6646594"/>
              <a:gd name="connsiteY7" fmla="*/ 156391 h 5896043"/>
              <a:gd name="connsiteX8" fmla="*/ 270196 w 6646594"/>
              <a:gd name="connsiteY8" fmla="*/ 8433 h 5896043"/>
              <a:gd name="connsiteX0" fmla="*/ 270196 w 6652408"/>
              <a:gd name="connsiteY0" fmla="*/ 8433 h 5896043"/>
              <a:gd name="connsiteX1" fmla="*/ 6631240 w 6652408"/>
              <a:gd name="connsiteY1" fmla="*/ 1621483 h 5896043"/>
              <a:gd name="connsiteX2" fmla="*/ 6652408 w 6652408"/>
              <a:gd name="connsiteY2" fmla="*/ 3632236 h 5896043"/>
              <a:gd name="connsiteX3" fmla="*/ 6632449 w 6652408"/>
              <a:gd name="connsiteY3" fmla="*/ 5896043 h 5896043"/>
              <a:gd name="connsiteX4" fmla="*/ 2123577 w 6652408"/>
              <a:gd name="connsiteY4" fmla="*/ 5890504 h 5896043"/>
              <a:gd name="connsiteX5" fmla="*/ 309020 w 6652408"/>
              <a:gd name="connsiteY5" fmla="*/ 3825486 h 5896043"/>
              <a:gd name="connsiteX6" fmla="*/ 18600 w 6652408"/>
              <a:gd name="connsiteY6" fmla="*/ 3296436 h 5896043"/>
              <a:gd name="connsiteX7" fmla="*/ 0 w 6652408"/>
              <a:gd name="connsiteY7" fmla="*/ 156391 h 5896043"/>
              <a:gd name="connsiteX8" fmla="*/ 270196 w 6652408"/>
              <a:gd name="connsiteY8" fmla="*/ 8433 h 5896043"/>
              <a:gd name="connsiteX0" fmla="*/ 270196 w 6658862"/>
              <a:gd name="connsiteY0" fmla="*/ 8433 h 5896043"/>
              <a:gd name="connsiteX1" fmla="*/ 6646500 w 6658862"/>
              <a:gd name="connsiteY1" fmla="*/ 1629086 h 5896043"/>
              <a:gd name="connsiteX2" fmla="*/ 6652408 w 6658862"/>
              <a:gd name="connsiteY2" fmla="*/ 3632236 h 5896043"/>
              <a:gd name="connsiteX3" fmla="*/ 6632449 w 6658862"/>
              <a:gd name="connsiteY3" fmla="*/ 5896043 h 5896043"/>
              <a:gd name="connsiteX4" fmla="*/ 2123577 w 6658862"/>
              <a:gd name="connsiteY4" fmla="*/ 5890504 h 5896043"/>
              <a:gd name="connsiteX5" fmla="*/ 309020 w 6658862"/>
              <a:gd name="connsiteY5" fmla="*/ 3825486 h 5896043"/>
              <a:gd name="connsiteX6" fmla="*/ 18600 w 6658862"/>
              <a:gd name="connsiteY6" fmla="*/ 3296436 h 5896043"/>
              <a:gd name="connsiteX7" fmla="*/ 0 w 6658862"/>
              <a:gd name="connsiteY7" fmla="*/ 156391 h 5896043"/>
              <a:gd name="connsiteX8" fmla="*/ 270196 w 6658862"/>
              <a:gd name="connsiteY8" fmla="*/ 8433 h 5896043"/>
              <a:gd name="connsiteX0" fmla="*/ 270196 w 6652408"/>
              <a:gd name="connsiteY0" fmla="*/ 8433 h 5896043"/>
              <a:gd name="connsiteX1" fmla="*/ 6646500 w 6652408"/>
              <a:gd name="connsiteY1" fmla="*/ 1629086 h 5896043"/>
              <a:gd name="connsiteX2" fmla="*/ 6652408 w 6652408"/>
              <a:gd name="connsiteY2" fmla="*/ 3632236 h 5896043"/>
              <a:gd name="connsiteX3" fmla="*/ 6632449 w 6652408"/>
              <a:gd name="connsiteY3" fmla="*/ 5896043 h 5896043"/>
              <a:gd name="connsiteX4" fmla="*/ 2123577 w 6652408"/>
              <a:gd name="connsiteY4" fmla="*/ 5890504 h 5896043"/>
              <a:gd name="connsiteX5" fmla="*/ 309020 w 6652408"/>
              <a:gd name="connsiteY5" fmla="*/ 3825486 h 5896043"/>
              <a:gd name="connsiteX6" fmla="*/ 18600 w 6652408"/>
              <a:gd name="connsiteY6" fmla="*/ 3296436 h 5896043"/>
              <a:gd name="connsiteX7" fmla="*/ 0 w 6652408"/>
              <a:gd name="connsiteY7" fmla="*/ 156391 h 5896043"/>
              <a:gd name="connsiteX8" fmla="*/ 270196 w 6652408"/>
              <a:gd name="connsiteY8" fmla="*/ 8433 h 5896043"/>
              <a:gd name="connsiteX0" fmla="*/ 270196 w 6652408"/>
              <a:gd name="connsiteY0" fmla="*/ 8433 h 5896043"/>
              <a:gd name="connsiteX1" fmla="*/ 6623612 w 6652408"/>
              <a:gd name="connsiteY1" fmla="*/ 1621483 h 5896043"/>
              <a:gd name="connsiteX2" fmla="*/ 6652408 w 6652408"/>
              <a:gd name="connsiteY2" fmla="*/ 3632236 h 5896043"/>
              <a:gd name="connsiteX3" fmla="*/ 6632449 w 6652408"/>
              <a:gd name="connsiteY3" fmla="*/ 5896043 h 5896043"/>
              <a:gd name="connsiteX4" fmla="*/ 2123577 w 6652408"/>
              <a:gd name="connsiteY4" fmla="*/ 5890504 h 5896043"/>
              <a:gd name="connsiteX5" fmla="*/ 309020 w 6652408"/>
              <a:gd name="connsiteY5" fmla="*/ 3825486 h 5896043"/>
              <a:gd name="connsiteX6" fmla="*/ 18600 w 6652408"/>
              <a:gd name="connsiteY6" fmla="*/ 3296436 h 5896043"/>
              <a:gd name="connsiteX7" fmla="*/ 0 w 6652408"/>
              <a:gd name="connsiteY7" fmla="*/ 156391 h 5896043"/>
              <a:gd name="connsiteX8" fmla="*/ 270196 w 6652408"/>
              <a:gd name="connsiteY8" fmla="*/ 8433 h 5896043"/>
              <a:gd name="connsiteX0" fmla="*/ 270196 w 6632574"/>
              <a:gd name="connsiteY0" fmla="*/ 8433 h 5896043"/>
              <a:gd name="connsiteX1" fmla="*/ 6623612 w 6632574"/>
              <a:gd name="connsiteY1" fmla="*/ 1621483 h 5896043"/>
              <a:gd name="connsiteX2" fmla="*/ 6621890 w 6632574"/>
              <a:gd name="connsiteY2" fmla="*/ 3685457 h 5896043"/>
              <a:gd name="connsiteX3" fmla="*/ 6632449 w 6632574"/>
              <a:gd name="connsiteY3" fmla="*/ 5896043 h 5896043"/>
              <a:gd name="connsiteX4" fmla="*/ 2123577 w 6632574"/>
              <a:gd name="connsiteY4" fmla="*/ 5890504 h 5896043"/>
              <a:gd name="connsiteX5" fmla="*/ 309020 w 6632574"/>
              <a:gd name="connsiteY5" fmla="*/ 3825486 h 5896043"/>
              <a:gd name="connsiteX6" fmla="*/ 18600 w 6632574"/>
              <a:gd name="connsiteY6" fmla="*/ 3296436 h 5896043"/>
              <a:gd name="connsiteX7" fmla="*/ 0 w 6632574"/>
              <a:gd name="connsiteY7" fmla="*/ 156391 h 5896043"/>
              <a:gd name="connsiteX8" fmla="*/ 270196 w 6632574"/>
              <a:gd name="connsiteY8" fmla="*/ 8433 h 5896043"/>
              <a:gd name="connsiteX0" fmla="*/ 270196 w 6632574"/>
              <a:gd name="connsiteY0" fmla="*/ 8433 h 5896043"/>
              <a:gd name="connsiteX1" fmla="*/ 6601842 w 6632574"/>
              <a:gd name="connsiteY1" fmla="*/ 1716124 h 5896043"/>
              <a:gd name="connsiteX2" fmla="*/ 6621890 w 6632574"/>
              <a:gd name="connsiteY2" fmla="*/ 3685457 h 5896043"/>
              <a:gd name="connsiteX3" fmla="*/ 6632449 w 6632574"/>
              <a:gd name="connsiteY3" fmla="*/ 5896043 h 5896043"/>
              <a:gd name="connsiteX4" fmla="*/ 2123577 w 6632574"/>
              <a:gd name="connsiteY4" fmla="*/ 5890504 h 5896043"/>
              <a:gd name="connsiteX5" fmla="*/ 309020 w 6632574"/>
              <a:gd name="connsiteY5" fmla="*/ 3825486 h 5896043"/>
              <a:gd name="connsiteX6" fmla="*/ 18600 w 6632574"/>
              <a:gd name="connsiteY6" fmla="*/ 3296436 h 5896043"/>
              <a:gd name="connsiteX7" fmla="*/ 0 w 6632574"/>
              <a:gd name="connsiteY7" fmla="*/ 156391 h 5896043"/>
              <a:gd name="connsiteX8" fmla="*/ 270196 w 6632574"/>
              <a:gd name="connsiteY8" fmla="*/ 8433 h 5896043"/>
              <a:gd name="connsiteX0" fmla="*/ 270196 w 6632574"/>
              <a:gd name="connsiteY0" fmla="*/ 8433 h 5896043"/>
              <a:gd name="connsiteX1" fmla="*/ 6601842 w 6632574"/>
              <a:gd name="connsiteY1" fmla="*/ 1716124 h 5896043"/>
              <a:gd name="connsiteX2" fmla="*/ 6621890 w 6632574"/>
              <a:gd name="connsiteY2" fmla="*/ 3685457 h 5896043"/>
              <a:gd name="connsiteX3" fmla="*/ 6632449 w 6632574"/>
              <a:gd name="connsiteY3" fmla="*/ 5896043 h 5896043"/>
              <a:gd name="connsiteX4" fmla="*/ 2123577 w 6632574"/>
              <a:gd name="connsiteY4" fmla="*/ 5890504 h 5896043"/>
              <a:gd name="connsiteX5" fmla="*/ 309020 w 6632574"/>
              <a:gd name="connsiteY5" fmla="*/ 3825486 h 5896043"/>
              <a:gd name="connsiteX6" fmla="*/ 18600 w 6632574"/>
              <a:gd name="connsiteY6" fmla="*/ 3296436 h 5896043"/>
              <a:gd name="connsiteX7" fmla="*/ 0 w 6632574"/>
              <a:gd name="connsiteY7" fmla="*/ 156391 h 5896043"/>
              <a:gd name="connsiteX8" fmla="*/ 270196 w 6632574"/>
              <a:gd name="connsiteY8" fmla="*/ 8433 h 5896043"/>
              <a:gd name="connsiteX0" fmla="*/ 270196 w 6632574"/>
              <a:gd name="connsiteY0" fmla="*/ 8433 h 5896043"/>
              <a:gd name="connsiteX1" fmla="*/ 6587330 w 6632574"/>
              <a:gd name="connsiteY1" fmla="*/ 1939207 h 5896043"/>
              <a:gd name="connsiteX2" fmla="*/ 6621890 w 6632574"/>
              <a:gd name="connsiteY2" fmla="*/ 3685457 h 5896043"/>
              <a:gd name="connsiteX3" fmla="*/ 6632449 w 6632574"/>
              <a:gd name="connsiteY3" fmla="*/ 5896043 h 5896043"/>
              <a:gd name="connsiteX4" fmla="*/ 2123577 w 6632574"/>
              <a:gd name="connsiteY4" fmla="*/ 5890504 h 5896043"/>
              <a:gd name="connsiteX5" fmla="*/ 309020 w 6632574"/>
              <a:gd name="connsiteY5" fmla="*/ 3825486 h 5896043"/>
              <a:gd name="connsiteX6" fmla="*/ 18600 w 6632574"/>
              <a:gd name="connsiteY6" fmla="*/ 3296436 h 5896043"/>
              <a:gd name="connsiteX7" fmla="*/ 0 w 6632574"/>
              <a:gd name="connsiteY7" fmla="*/ 156391 h 5896043"/>
              <a:gd name="connsiteX8" fmla="*/ 270196 w 6632574"/>
              <a:gd name="connsiteY8" fmla="*/ 8433 h 5896043"/>
              <a:gd name="connsiteX0" fmla="*/ 270196 w 6632574"/>
              <a:gd name="connsiteY0" fmla="*/ 8433 h 5896043"/>
              <a:gd name="connsiteX1" fmla="*/ 6587330 w 6632574"/>
              <a:gd name="connsiteY1" fmla="*/ 1939207 h 5896043"/>
              <a:gd name="connsiteX2" fmla="*/ 6621890 w 6632574"/>
              <a:gd name="connsiteY2" fmla="*/ 3685457 h 5896043"/>
              <a:gd name="connsiteX3" fmla="*/ 6632449 w 6632574"/>
              <a:gd name="connsiteY3" fmla="*/ 5896043 h 5896043"/>
              <a:gd name="connsiteX4" fmla="*/ 2123577 w 6632574"/>
              <a:gd name="connsiteY4" fmla="*/ 5890504 h 5896043"/>
              <a:gd name="connsiteX5" fmla="*/ 309020 w 6632574"/>
              <a:gd name="connsiteY5" fmla="*/ 3825486 h 5896043"/>
              <a:gd name="connsiteX6" fmla="*/ 18600 w 6632574"/>
              <a:gd name="connsiteY6" fmla="*/ 3296436 h 5896043"/>
              <a:gd name="connsiteX7" fmla="*/ 0 w 6632574"/>
              <a:gd name="connsiteY7" fmla="*/ 156391 h 5896043"/>
              <a:gd name="connsiteX8" fmla="*/ 270196 w 6632574"/>
              <a:gd name="connsiteY8" fmla="*/ 8433 h 5896043"/>
              <a:gd name="connsiteX0" fmla="*/ 270196 w 6632574"/>
              <a:gd name="connsiteY0" fmla="*/ 8433 h 5896043"/>
              <a:gd name="connsiteX1" fmla="*/ 6580073 w 6632574"/>
              <a:gd name="connsiteY1" fmla="*/ 2027089 h 5896043"/>
              <a:gd name="connsiteX2" fmla="*/ 6621890 w 6632574"/>
              <a:gd name="connsiteY2" fmla="*/ 3685457 h 5896043"/>
              <a:gd name="connsiteX3" fmla="*/ 6632449 w 6632574"/>
              <a:gd name="connsiteY3" fmla="*/ 5896043 h 5896043"/>
              <a:gd name="connsiteX4" fmla="*/ 2123577 w 6632574"/>
              <a:gd name="connsiteY4" fmla="*/ 5890504 h 5896043"/>
              <a:gd name="connsiteX5" fmla="*/ 309020 w 6632574"/>
              <a:gd name="connsiteY5" fmla="*/ 3825486 h 5896043"/>
              <a:gd name="connsiteX6" fmla="*/ 18600 w 6632574"/>
              <a:gd name="connsiteY6" fmla="*/ 3296436 h 5896043"/>
              <a:gd name="connsiteX7" fmla="*/ 0 w 6632574"/>
              <a:gd name="connsiteY7" fmla="*/ 156391 h 5896043"/>
              <a:gd name="connsiteX8" fmla="*/ 270196 w 6632574"/>
              <a:gd name="connsiteY8" fmla="*/ 8433 h 5896043"/>
              <a:gd name="connsiteX0" fmla="*/ 270196 w 6632574"/>
              <a:gd name="connsiteY0" fmla="*/ 8433 h 5896043"/>
              <a:gd name="connsiteX1" fmla="*/ 6586829 w 6632574"/>
              <a:gd name="connsiteY1" fmla="*/ 1983031 h 5896043"/>
              <a:gd name="connsiteX2" fmla="*/ 6621890 w 6632574"/>
              <a:gd name="connsiteY2" fmla="*/ 3685457 h 5896043"/>
              <a:gd name="connsiteX3" fmla="*/ 6632449 w 6632574"/>
              <a:gd name="connsiteY3" fmla="*/ 5896043 h 5896043"/>
              <a:gd name="connsiteX4" fmla="*/ 2123577 w 6632574"/>
              <a:gd name="connsiteY4" fmla="*/ 5890504 h 5896043"/>
              <a:gd name="connsiteX5" fmla="*/ 309020 w 6632574"/>
              <a:gd name="connsiteY5" fmla="*/ 3825486 h 5896043"/>
              <a:gd name="connsiteX6" fmla="*/ 18600 w 6632574"/>
              <a:gd name="connsiteY6" fmla="*/ 3296436 h 5896043"/>
              <a:gd name="connsiteX7" fmla="*/ 0 w 6632574"/>
              <a:gd name="connsiteY7" fmla="*/ 156391 h 5896043"/>
              <a:gd name="connsiteX8" fmla="*/ 270196 w 6632574"/>
              <a:gd name="connsiteY8" fmla="*/ 8433 h 5896043"/>
              <a:gd name="connsiteX0" fmla="*/ 270196 w 6632574"/>
              <a:gd name="connsiteY0" fmla="*/ 8433 h 5896043"/>
              <a:gd name="connsiteX1" fmla="*/ 6586829 w 6632574"/>
              <a:gd name="connsiteY1" fmla="*/ 1983031 h 5896043"/>
              <a:gd name="connsiteX2" fmla="*/ 6621890 w 6632574"/>
              <a:gd name="connsiteY2" fmla="*/ 3685457 h 5896043"/>
              <a:gd name="connsiteX3" fmla="*/ 6632449 w 6632574"/>
              <a:gd name="connsiteY3" fmla="*/ 5896043 h 5896043"/>
              <a:gd name="connsiteX4" fmla="*/ 2123577 w 6632574"/>
              <a:gd name="connsiteY4" fmla="*/ 5890504 h 5896043"/>
              <a:gd name="connsiteX5" fmla="*/ 309020 w 6632574"/>
              <a:gd name="connsiteY5" fmla="*/ 3825486 h 5896043"/>
              <a:gd name="connsiteX6" fmla="*/ 18600 w 6632574"/>
              <a:gd name="connsiteY6" fmla="*/ 3296436 h 5896043"/>
              <a:gd name="connsiteX7" fmla="*/ 0 w 6632574"/>
              <a:gd name="connsiteY7" fmla="*/ 156391 h 5896043"/>
              <a:gd name="connsiteX8" fmla="*/ 270196 w 6632574"/>
              <a:gd name="connsiteY8" fmla="*/ 8433 h 5896043"/>
              <a:gd name="connsiteX0" fmla="*/ 270196 w 6632574"/>
              <a:gd name="connsiteY0" fmla="*/ 8433 h 5896043"/>
              <a:gd name="connsiteX1" fmla="*/ 6586829 w 6632574"/>
              <a:gd name="connsiteY1" fmla="*/ 1983031 h 5896043"/>
              <a:gd name="connsiteX2" fmla="*/ 6621890 w 6632574"/>
              <a:gd name="connsiteY2" fmla="*/ 3685457 h 5896043"/>
              <a:gd name="connsiteX3" fmla="*/ 6632449 w 6632574"/>
              <a:gd name="connsiteY3" fmla="*/ 5896043 h 5896043"/>
              <a:gd name="connsiteX4" fmla="*/ 2123577 w 6632574"/>
              <a:gd name="connsiteY4" fmla="*/ 5890504 h 5896043"/>
              <a:gd name="connsiteX5" fmla="*/ 309020 w 6632574"/>
              <a:gd name="connsiteY5" fmla="*/ 3825486 h 5896043"/>
              <a:gd name="connsiteX6" fmla="*/ 18600 w 6632574"/>
              <a:gd name="connsiteY6" fmla="*/ 3296436 h 5896043"/>
              <a:gd name="connsiteX7" fmla="*/ 0 w 6632574"/>
              <a:gd name="connsiteY7" fmla="*/ 156391 h 5896043"/>
              <a:gd name="connsiteX8" fmla="*/ 270196 w 6632574"/>
              <a:gd name="connsiteY8" fmla="*/ 8433 h 5896043"/>
              <a:gd name="connsiteX0" fmla="*/ 270196 w 6632574"/>
              <a:gd name="connsiteY0" fmla="*/ 8433 h 5896043"/>
              <a:gd name="connsiteX1" fmla="*/ 6586829 w 6632574"/>
              <a:gd name="connsiteY1" fmla="*/ 1983031 h 5896043"/>
              <a:gd name="connsiteX2" fmla="*/ 6621890 w 6632574"/>
              <a:gd name="connsiteY2" fmla="*/ 3685457 h 5896043"/>
              <a:gd name="connsiteX3" fmla="*/ 6632449 w 6632574"/>
              <a:gd name="connsiteY3" fmla="*/ 5896043 h 5896043"/>
              <a:gd name="connsiteX4" fmla="*/ 2123577 w 6632574"/>
              <a:gd name="connsiteY4" fmla="*/ 5890504 h 5896043"/>
              <a:gd name="connsiteX5" fmla="*/ 309020 w 6632574"/>
              <a:gd name="connsiteY5" fmla="*/ 3825486 h 5896043"/>
              <a:gd name="connsiteX6" fmla="*/ 18600 w 6632574"/>
              <a:gd name="connsiteY6" fmla="*/ 3296436 h 5896043"/>
              <a:gd name="connsiteX7" fmla="*/ 0 w 6632574"/>
              <a:gd name="connsiteY7" fmla="*/ 156391 h 5896043"/>
              <a:gd name="connsiteX8" fmla="*/ 270196 w 6632574"/>
              <a:gd name="connsiteY8" fmla="*/ 8433 h 5896043"/>
              <a:gd name="connsiteX0" fmla="*/ 270196 w 6632574"/>
              <a:gd name="connsiteY0" fmla="*/ 8433 h 5896043"/>
              <a:gd name="connsiteX1" fmla="*/ 6586829 w 6632574"/>
              <a:gd name="connsiteY1" fmla="*/ 1983031 h 5896043"/>
              <a:gd name="connsiteX2" fmla="*/ 6621890 w 6632574"/>
              <a:gd name="connsiteY2" fmla="*/ 3685457 h 5896043"/>
              <a:gd name="connsiteX3" fmla="*/ 6632449 w 6632574"/>
              <a:gd name="connsiteY3" fmla="*/ 5896043 h 5896043"/>
              <a:gd name="connsiteX4" fmla="*/ 2123577 w 6632574"/>
              <a:gd name="connsiteY4" fmla="*/ 5890504 h 5896043"/>
              <a:gd name="connsiteX5" fmla="*/ 309020 w 6632574"/>
              <a:gd name="connsiteY5" fmla="*/ 3825486 h 5896043"/>
              <a:gd name="connsiteX6" fmla="*/ 18600 w 6632574"/>
              <a:gd name="connsiteY6" fmla="*/ 3296436 h 5896043"/>
              <a:gd name="connsiteX7" fmla="*/ 0 w 6632574"/>
              <a:gd name="connsiteY7" fmla="*/ 156391 h 5896043"/>
              <a:gd name="connsiteX8" fmla="*/ 270196 w 6632574"/>
              <a:gd name="connsiteY8" fmla="*/ 8433 h 5896043"/>
              <a:gd name="connsiteX0" fmla="*/ 270196 w 6621890"/>
              <a:gd name="connsiteY0" fmla="*/ 8433 h 5890504"/>
              <a:gd name="connsiteX1" fmla="*/ 6586829 w 6621890"/>
              <a:gd name="connsiteY1" fmla="*/ 1983031 h 5890504"/>
              <a:gd name="connsiteX2" fmla="*/ 6621890 w 6621890"/>
              <a:gd name="connsiteY2" fmla="*/ 3685457 h 5890504"/>
              <a:gd name="connsiteX3" fmla="*/ 6604459 w 6621890"/>
              <a:gd name="connsiteY3" fmla="*/ 5496233 h 5890504"/>
              <a:gd name="connsiteX4" fmla="*/ 2123577 w 6621890"/>
              <a:gd name="connsiteY4" fmla="*/ 5890504 h 5890504"/>
              <a:gd name="connsiteX5" fmla="*/ 309020 w 6621890"/>
              <a:gd name="connsiteY5" fmla="*/ 3825486 h 5890504"/>
              <a:gd name="connsiteX6" fmla="*/ 18600 w 6621890"/>
              <a:gd name="connsiteY6" fmla="*/ 3296436 h 5890504"/>
              <a:gd name="connsiteX7" fmla="*/ 0 w 6621890"/>
              <a:gd name="connsiteY7" fmla="*/ 156391 h 5890504"/>
              <a:gd name="connsiteX8" fmla="*/ 270196 w 6621890"/>
              <a:gd name="connsiteY8" fmla="*/ 8433 h 5890504"/>
              <a:gd name="connsiteX0" fmla="*/ 270196 w 6621890"/>
              <a:gd name="connsiteY0" fmla="*/ 8433 h 5890504"/>
              <a:gd name="connsiteX1" fmla="*/ 6586829 w 6621890"/>
              <a:gd name="connsiteY1" fmla="*/ 1983031 h 5890504"/>
              <a:gd name="connsiteX2" fmla="*/ 6621890 w 6621890"/>
              <a:gd name="connsiteY2" fmla="*/ 3685457 h 5890504"/>
              <a:gd name="connsiteX3" fmla="*/ 6557809 w 6621890"/>
              <a:gd name="connsiteY3" fmla="*/ 5617914 h 5890504"/>
              <a:gd name="connsiteX4" fmla="*/ 2123577 w 6621890"/>
              <a:gd name="connsiteY4" fmla="*/ 5890504 h 5890504"/>
              <a:gd name="connsiteX5" fmla="*/ 309020 w 6621890"/>
              <a:gd name="connsiteY5" fmla="*/ 3825486 h 5890504"/>
              <a:gd name="connsiteX6" fmla="*/ 18600 w 6621890"/>
              <a:gd name="connsiteY6" fmla="*/ 3296436 h 5890504"/>
              <a:gd name="connsiteX7" fmla="*/ 0 w 6621890"/>
              <a:gd name="connsiteY7" fmla="*/ 156391 h 5890504"/>
              <a:gd name="connsiteX8" fmla="*/ 270196 w 6621890"/>
              <a:gd name="connsiteY8" fmla="*/ 8433 h 5890504"/>
              <a:gd name="connsiteX0" fmla="*/ 270196 w 6586829"/>
              <a:gd name="connsiteY0" fmla="*/ 8433 h 5890504"/>
              <a:gd name="connsiteX1" fmla="*/ 6586829 w 6586829"/>
              <a:gd name="connsiteY1" fmla="*/ 1983031 h 5890504"/>
              <a:gd name="connsiteX2" fmla="*/ 6556580 w 6586829"/>
              <a:gd name="connsiteY2" fmla="*/ 3694149 h 5890504"/>
              <a:gd name="connsiteX3" fmla="*/ 6557809 w 6586829"/>
              <a:gd name="connsiteY3" fmla="*/ 5617914 h 5890504"/>
              <a:gd name="connsiteX4" fmla="*/ 2123577 w 6586829"/>
              <a:gd name="connsiteY4" fmla="*/ 5890504 h 5890504"/>
              <a:gd name="connsiteX5" fmla="*/ 309020 w 6586829"/>
              <a:gd name="connsiteY5" fmla="*/ 3825486 h 5890504"/>
              <a:gd name="connsiteX6" fmla="*/ 18600 w 6586829"/>
              <a:gd name="connsiteY6" fmla="*/ 3296436 h 5890504"/>
              <a:gd name="connsiteX7" fmla="*/ 0 w 6586829"/>
              <a:gd name="connsiteY7" fmla="*/ 156391 h 5890504"/>
              <a:gd name="connsiteX8" fmla="*/ 270196 w 6586829"/>
              <a:gd name="connsiteY8" fmla="*/ 8433 h 5890504"/>
              <a:gd name="connsiteX0" fmla="*/ 270196 w 6586829"/>
              <a:gd name="connsiteY0" fmla="*/ 8433 h 5655832"/>
              <a:gd name="connsiteX1" fmla="*/ 6586829 w 6586829"/>
              <a:gd name="connsiteY1" fmla="*/ 1983031 h 5655832"/>
              <a:gd name="connsiteX2" fmla="*/ 6556580 w 6586829"/>
              <a:gd name="connsiteY2" fmla="*/ 3694149 h 5655832"/>
              <a:gd name="connsiteX3" fmla="*/ 6557809 w 6586829"/>
              <a:gd name="connsiteY3" fmla="*/ 5617914 h 5655832"/>
              <a:gd name="connsiteX4" fmla="*/ 1918318 w 6586829"/>
              <a:gd name="connsiteY4" fmla="*/ 5655832 h 5655832"/>
              <a:gd name="connsiteX5" fmla="*/ 309020 w 6586829"/>
              <a:gd name="connsiteY5" fmla="*/ 3825486 h 5655832"/>
              <a:gd name="connsiteX6" fmla="*/ 18600 w 6586829"/>
              <a:gd name="connsiteY6" fmla="*/ 3296436 h 5655832"/>
              <a:gd name="connsiteX7" fmla="*/ 0 w 6586829"/>
              <a:gd name="connsiteY7" fmla="*/ 156391 h 5655832"/>
              <a:gd name="connsiteX8" fmla="*/ 270196 w 6586829"/>
              <a:gd name="connsiteY8" fmla="*/ 8433 h 5655832"/>
              <a:gd name="connsiteX0" fmla="*/ 270196 w 6586829"/>
              <a:gd name="connsiteY0" fmla="*/ 8433 h 5655832"/>
              <a:gd name="connsiteX1" fmla="*/ 6586829 w 6586829"/>
              <a:gd name="connsiteY1" fmla="*/ 1983031 h 5655832"/>
              <a:gd name="connsiteX2" fmla="*/ 6556580 w 6586829"/>
              <a:gd name="connsiteY2" fmla="*/ 3694149 h 5655832"/>
              <a:gd name="connsiteX3" fmla="*/ 6548480 w 6586829"/>
              <a:gd name="connsiteY3" fmla="*/ 5617914 h 5655832"/>
              <a:gd name="connsiteX4" fmla="*/ 1918318 w 6586829"/>
              <a:gd name="connsiteY4" fmla="*/ 5655832 h 5655832"/>
              <a:gd name="connsiteX5" fmla="*/ 309020 w 6586829"/>
              <a:gd name="connsiteY5" fmla="*/ 3825486 h 5655832"/>
              <a:gd name="connsiteX6" fmla="*/ 18600 w 6586829"/>
              <a:gd name="connsiteY6" fmla="*/ 3296436 h 5655832"/>
              <a:gd name="connsiteX7" fmla="*/ 0 w 6586829"/>
              <a:gd name="connsiteY7" fmla="*/ 156391 h 5655832"/>
              <a:gd name="connsiteX8" fmla="*/ 270196 w 6586829"/>
              <a:gd name="connsiteY8" fmla="*/ 8433 h 5655832"/>
              <a:gd name="connsiteX0" fmla="*/ 270196 w 6586829"/>
              <a:gd name="connsiteY0" fmla="*/ 8433 h 5655832"/>
              <a:gd name="connsiteX1" fmla="*/ 6586829 w 6586829"/>
              <a:gd name="connsiteY1" fmla="*/ 1983031 h 5655832"/>
              <a:gd name="connsiteX2" fmla="*/ 6556580 w 6586829"/>
              <a:gd name="connsiteY2" fmla="*/ 3694149 h 5655832"/>
              <a:gd name="connsiteX3" fmla="*/ 6548480 w 6586829"/>
              <a:gd name="connsiteY3" fmla="*/ 5617914 h 5655832"/>
              <a:gd name="connsiteX4" fmla="*/ 1918318 w 6586829"/>
              <a:gd name="connsiteY4" fmla="*/ 5655832 h 5655832"/>
              <a:gd name="connsiteX5" fmla="*/ 309020 w 6586829"/>
              <a:gd name="connsiteY5" fmla="*/ 3825486 h 5655832"/>
              <a:gd name="connsiteX6" fmla="*/ 18600 w 6586829"/>
              <a:gd name="connsiteY6" fmla="*/ 3296436 h 5655832"/>
              <a:gd name="connsiteX7" fmla="*/ 0 w 6586829"/>
              <a:gd name="connsiteY7" fmla="*/ 156391 h 5655832"/>
              <a:gd name="connsiteX8" fmla="*/ 270196 w 6586829"/>
              <a:gd name="connsiteY8" fmla="*/ 8433 h 5655832"/>
              <a:gd name="connsiteX0" fmla="*/ 270196 w 6586829"/>
              <a:gd name="connsiteY0" fmla="*/ 8433 h 5629757"/>
              <a:gd name="connsiteX1" fmla="*/ 6586829 w 6586829"/>
              <a:gd name="connsiteY1" fmla="*/ 1983031 h 5629757"/>
              <a:gd name="connsiteX2" fmla="*/ 6556580 w 6586829"/>
              <a:gd name="connsiteY2" fmla="*/ 3694149 h 5629757"/>
              <a:gd name="connsiteX3" fmla="*/ 6548480 w 6586829"/>
              <a:gd name="connsiteY3" fmla="*/ 5617914 h 5629757"/>
              <a:gd name="connsiteX4" fmla="*/ 1899659 w 6586829"/>
              <a:gd name="connsiteY4" fmla="*/ 5629757 h 5629757"/>
              <a:gd name="connsiteX5" fmla="*/ 309020 w 6586829"/>
              <a:gd name="connsiteY5" fmla="*/ 3825486 h 5629757"/>
              <a:gd name="connsiteX6" fmla="*/ 18600 w 6586829"/>
              <a:gd name="connsiteY6" fmla="*/ 3296436 h 5629757"/>
              <a:gd name="connsiteX7" fmla="*/ 0 w 6586829"/>
              <a:gd name="connsiteY7" fmla="*/ 156391 h 5629757"/>
              <a:gd name="connsiteX8" fmla="*/ 270196 w 6586829"/>
              <a:gd name="connsiteY8" fmla="*/ 8433 h 5629757"/>
              <a:gd name="connsiteX0" fmla="*/ 270196 w 6586829"/>
              <a:gd name="connsiteY0" fmla="*/ 8433 h 5629757"/>
              <a:gd name="connsiteX1" fmla="*/ 6586829 w 6586829"/>
              <a:gd name="connsiteY1" fmla="*/ 1983031 h 5629757"/>
              <a:gd name="connsiteX2" fmla="*/ 6575240 w 6586829"/>
              <a:gd name="connsiteY2" fmla="*/ 3624616 h 5629757"/>
              <a:gd name="connsiteX3" fmla="*/ 6548480 w 6586829"/>
              <a:gd name="connsiteY3" fmla="*/ 5617914 h 5629757"/>
              <a:gd name="connsiteX4" fmla="*/ 1899659 w 6586829"/>
              <a:gd name="connsiteY4" fmla="*/ 5629757 h 5629757"/>
              <a:gd name="connsiteX5" fmla="*/ 309020 w 6586829"/>
              <a:gd name="connsiteY5" fmla="*/ 3825486 h 5629757"/>
              <a:gd name="connsiteX6" fmla="*/ 18600 w 6586829"/>
              <a:gd name="connsiteY6" fmla="*/ 3296436 h 5629757"/>
              <a:gd name="connsiteX7" fmla="*/ 0 w 6586829"/>
              <a:gd name="connsiteY7" fmla="*/ 156391 h 5629757"/>
              <a:gd name="connsiteX8" fmla="*/ 270196 w 6586829"/>
              <a:gd name="connsiteY8" fmla="*/ 8433 h 5629757"/>
              <a:gd name="connsiteX0" fmla="*/ 270196 w 6575240"/>
              <a:gd name="connsiteY0" fmla="*/ 8433 h 5629757"/>
              <a:gd name="connsiteX1" fmla="*/ 6549509 w 6575240"/>
              <a:gd name="connsiteY1" fmla="*/ 1974340 h 5629757"/>
              <a:gd name="connsiteX2" fmla="*/ 6575240 w 6575240"/>
              <a:gd name="connsiteY2" fmla="*/ 3624616 h 5629757"/>
              <a:gd name="connsiteX3" fmla="*/ 6548480 w 6575240"/>
              <a:gd name="connsiteY3" fmla="*/ 5617914 h 5629757"/>
              <a:gd name="connsiteX4" fmla="*/ 1899659 w 6575240"/>
              <a:gd name="connsiteY4" fmla="*/ 5629757 h 5629757"/>
              <a:gd name="connsiteX5" fmla="*/ 309020 w 6575240"/>
              <a:gd name="connsiteY5" fmla="*/ 3825486 h 5629757"/>
              <a:gd name="connsiteX6" fmla="*/ 18600 w 6575240"/>
              <a:gd name="connsiteY6" fmla="*/ 3296436 h 5629757"/>
              <a:gd name="connsiteX7" fmla="*/ 0 w 6575240"/>
              <a:gd name="connsiteY7" fmla="*/ 156391 h 5629757"/>
              <a:gd name="connsiteX8" fmla="*/ 270196 w 6575240"/>
              <a:gd name="connsiteY8" fmla="*/ 8433 h 5629757"/>
              <a:gd name="connsiteX0" fmla="*/ 270196 w 6549509"/>
              <a:gd name="connsiteY0" fmla="*/ 8433 h 5629757"/>
              <a:gd name="connsiteX1" fmla="*/ 6549509 w 6549509"/>
              <a:gd name="connsiteY1" fmla="*/ 1974340 h 5629757"/>
              <a:gd name="connsiteX2" fmla="*/ 6547250 w 6549509"/>
              <a:gd name="connsiteY2" fmla="*/ 3572468 h 5629757"/>
              <a:gd name="connsiteX3" fmla="*/ 6548480 w 6549509"/>
              <a:gd name="connsiteY3" fmla="*/ 5617914 h 5629757"/>
              <a:gd name="connsiteX4" fmla="*/ 1899659 w 6549509"/>
              <a:gd name="connsiteY4" fmla="*/ 5629757 h 5629757"/>
              <a:gd name="connsiteX5" fmla="*/ 309020 w 6549509"/>
              <a:gd name="connsiteY5" fmla="*/ 3825486 h 5629757"/>
              <a:gd name="connsiteX6" fmla="*/ 18600 w 6549509"/>
              <a:gd name="connsiteY6" fmla="*/ 3296436 h 5629757"/>
              <a:gd name="connsiteX7" fmla="*/ 0 w 6549509"/>
              <a:gd name="connsiteY7" fmla="*/ 156391 h 5629757"/>
              <a:gd name="connsiteX8" fmla="*/ 270196 w 6549509"/>
              <a:gd name="connsiteY8" fmla="*/ 8433 h 5629757"/>
              <a:gd name="connsiteX0" fmla="*/ 270196 w 6558839"/>
              <a:gd name="connsiteY0" fmla="*/ 8433 h 5629757"/>
              <a:gd name="connsiteX1" fmla="*/ 6558839 w 6558839"/>
              <a:gd name="connsiteY1" fmla="*/ 1965648 h 5629757"/>
              <a:gd name="connsiteX2" fmla="*/ 6547250 w 6558839"/>
              <a:gd name="connsiteY2" fmla="*/ 3572468 h 5629757"/>
              <a:gd name="connsiteX3" fmla="*/ 6548480 w 6558839"/>
              <a:gd name="connsiteY3" fmla="*/ 5617914 h 5629757"/>
              <a:gd name="connsiteX4" fmla="*/ 1899659 w 6558839"/>
              <a:gd name="connsiteY4" fmla="*/ 5629757 h 5629757"/>
              <a:gd name="connsiteX5" fmla="*/ 309020 w 6558839"/>
              <a:gd name="connsiteY5" fmla="*/ 3825486 h 5629757"/>
              <a:gd name="connsiteX6" fmla="*/ 18600 w 6558839"/>
              <a:gd name="connsiteY6" fmla="*/ 3296436 h 5629757"/>
              <a:gd name="connsiteX7" fmla="*/ 0 w 6558839"/>
              <a:gd name="connsiteY7" fmla="*/ 156391 h 5629757"/>
              <a:gd name="connsiteX8" fmla="*/ 270196 w 6558839"/>
              <a:gd name="connsiteY8" fmla="*/ 8433 h 5629757"/>
              <a:gd name="connsiteX0" fmla="*/ 270196 w 6558839"/>
              <a:gd name="connsiteY0" fmla="*/ 8433 h 5629757"/>
              <a:gd name="connsiteX1" fmla="*/ 6558839 w 6558839"/>
              <a:gd name="connsiteY1" fmla="*/ 1965648 h 5629757"/>
              <a:gd name="connsiteX2" fmla="*/ 6557146 w 6558839"/>
              <a:gd name="connsiteY2" fmla="*/ 3567859 h 5629757"/>
              <a:gd name="connsiteX3" fmla="*/ 6548480 w 6558839"/>
              <a:gd name="connsiteY3" fmla="*/ 5617914 h 5629757"/>
              <a:gd name="connsiteX4" fmla="*/ 1899659 w 6558839"/>
              <a:gd name="connsiteY4" fmla="*/ 5629757 h 5629757"/>
              <a:gd name="connsiteX5" fmla="*/ 309020 w 6558839"/>
              <a:gd name="connsiteY5" fmla="*/ 3825486 h 5629757"/>
              <a:gd name="connsiteX6" fmla="*/ 18600 w 6558839"/>
              <a:gd name="connsiteY6" fmla="*/ 3296436 h 5629757"/>
              <a:gd name="connsiteX7" fmla="*/ 0 w 6558839"/>
              <a:gd name="connsiteY7" fmla="*/ 156391 h 5629757"/>
              <a:gd name="connsiteX8" fmla="*/ 270196 w 6558839"/>
              <a:gd name="connsiteY8" fmla="*/ 8433 h 562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8839" h="5629757">
                <a:moveTo>
                  <a:pt x="270196" y="8433"/>
                </a:moveTo>
                <a:lnTo>
                  <a:pt x="6558839" y="1965648"/>
                </a:lnTo>
                <a:cubicBezTo>
                  <a:pt x="6553684" y="2651709"/>
                  <a:pt x="6558873" y="2959148"/>
                  <a:pt x="6557146" y="3567859"/>
                </a:cubicBezTo>
                <a:cubicBezTo>
                  <a:pt x="6555420" y="4176570"/>
                  <a:pt x="6550047" y="4921601"/>
                  <a:pt x="6548480" y="5617914"/>
                </a:cubicBezTo>
                <a:lnTo>
                  <a:pt x="1899659" y="5629757"/>
                </a:lnTo>
                <a:lnTo>
                  <a:pt x="309020" y="3825486"/>
                </a:lnTo>
                <a:cubicBezTo>
                  <a:pt x="58218" y="3553257"/>
                  <a:pt x="36245" y="3529933"/>
                  <a:pt x="18600" y="3296436"/>
                </a:cubicBezTo>
                <a:cubicBezTo>
                  <a:pt x="12400" y="2249754"/>
                  <a:pt x="6200" y="917323"/>
                  <a:pt x="0" y="156391"/>
                </a:cubicBezTo>
                <a:cubicBezTo>
                  <a:pt x="22536" y="40840"/>
                  <a:pt x="70892" y="-24258"/>
                  <a:pt x="270196" y="8433"/>
                </a:cubicBezTo>
                <a:close/>
              </a:path>
            </a:pathLst>
          </a:custGeom>
          <a:blipFill dpi="0" rotWithShape="0">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952596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IA_EditImageRe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ED0E00D-9EB0-E949-BAF8-179058F5DA2B}"/>
              </a:ext>
            </a:extLst>
          </p:cNvPr>
          <p:cNvGrpSpPr/>
          <p:nvPr userDrawn="1"/>
        </p:nvGrpSpPr>
        <p:grpSpPr>
          <a:xfrm>
            <a:off x="0" y="-1"/>
            <a:ext cx="12219349" cy="8563075"/>
            <a:chOff x="0" y="-1"/>
            <a:chExt cx="12219349" cy="8563075"/>
          </a:xfrm>
        </p:grpSpPr>
        <p:sp>
          <p:nvSpPr>
            <p:cNvPr id="24" name="Rectangle 23">
              <a:extLst>
                <a:ext uri="{FF2B5EF4-FFF2-40B4-BE49-F238E27FC236}">
                  <a16:creationId xmlns:a16="http://schemas.microsoft.com/office/drawing/2014/main" id="{AB2CB6C6-A2A6-D543-B7F4-6978E08387B9}"/>
                </a:ext>
              </a:extLst>
            </p:cNvPr>
            <p:cNvSpPr/>
            <p:nvPr userDrawn="1"/>
          </p:nvSpPr>
          <p:spPr>
            <a:xfrm>
              <a:off x="0" y="-1"/>
              <a:ext cx="1221934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23" name="Graphic 22">
              <a:extLst>
                <a:ext uri="{FF2B5EF4-FFF2-40B4-BE49-F238E27FC236}">
                  <a16:creationId xmlns:a16="http://schemas.microsoft.com/office/drawing/2014/main" id="{B3BD88E6-70EE-0443-A9DF-27A334FA382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1117" t="11991" r="314" b="526"/>
            <a:stretch/>
          </p:blipFill>
          <p:spPr>
            <a:xfrm flipH="1">
              <a:off x="5436658" y="0"/>
              <a:ext cx="6782689" cy="8563074"/>
            </a:xfrm>
            <a:prstGeom prst="rect">
              <a:avLst/>
            </a:prstGeom>
          </p:spPr>
        </p:pic>
      </p:grpSp>
      <p:sp>
        <p:nvSpPr>
          <p:cNvPr id="10" name="Slide Number Placeholder 2">
            <a:extLst>
              <a:ext uri="{FF2B5EF4-FFF2-40B4-BE49-F238E27FC236}">
                <a16:creationId xmlns:a16="http://schemas.microsoft.com/office/drawing/2014/main" id="{585A1015-5A94-C648-B133-38769FFAB226}"/>
              </a:ext>
            </a:extLst>
          </p:cNvPr>
          <p:cNvSpPr>
            <a:spLocks noGrp="1"/>
          </p:cNvSpPr>
          <p:nvPr userDrawn="1">
            <p:ph type="sldNum" sz="quarter" idx="10"/>
          </p:nvPr>
        </p:nvSpPr>
        <p:spPr>
          <a:xfrm>
            <a:off x="359999" y="6264872"/>
            <a:ext cx="360000" cy="360000"/>
          </a:xfrm>
          <a:prstGeom prst="rect">
            <a:avLst/>
          </a:prstGeom>
        </p:spPr>
        <p:txBody>
          <a:bodyPr/>
          <a:lstStyle/>
          <a:p>
            <a:fld id="{18A41853-EF22-D446-BDBC-A7CF3FE93503}" type="slidenum">
              <a:rPr lang="en-US" smtClean="0"/>
              <a:pPr/>
              <a:t>‹#›</a:t>
            </a:fld>
            <a:endParaRPr lang="en-US" dirty="0"/>
          </a:p>
        </p:txBody>
      </p:sp>
      <p:sp>
        <p:nvSpPr>
          <p:cNvPr id="15" name="Snip Same-side Corner of Rectangle 4">
            <a:extLst>
              <a:ext uri="{FF2B5EF4-FFF2-40B4-BE49-F238E27FC236}">
                <a16:creationId xmlns:a16="http://schemas.microsoft.com/office/drawing/2014/main" id="{120ED8D3-0A31-E842-95EF-9E3FB5738DEE}"/>
              </a:ext>
            </a:extLst>
          </p:cNvPr>
          <p:cNvSpPr>
            <a:spLocks/>
          </p:cNvSpPr>
          <p:nvPr userDrawn="1"/>
        </p:nvSpPr>
        <p:spPr>
          <a:xfrm>
            <a:off x="5389200" y="972401"/>
            <a:ext cx="6828662" cy="5908861"/>
          </a:xfrm>
          <a:custGeom>
            <a:avLst/>
            <a:gdLst>
              <a:gd name="connsiteX0" fmla="*/ 576481 w 3458817"/>
              <a:gd name="connsiteY0" fmla="*/ 0 h 3458817"/>
              <a:gd name="connsiteX1" fmla="*/ 2882336 w 3458817"/>
              <a:gd name="connsiteY1" fmla="*/ 0 h 3458817"/>
              <a:gd name="connsiteX2" fmla="*/ 3458817 w 3458817"/>
              <a:gd name="connsiteY2" fmla="*/ 576481 h 3458817"/>
              <a:gd name="connsiteX3" fmla="*/ 3458817 w 3458817"/>
              <a:gd name="connsiteY3" fmla="*/ 3458817 h 3458817"/>
              <a:gd name="connsiteX4" fmla="*/ 3458817 w 3458817"/>
              <a:gd name="connsiteY4" fmla="*/ 3458817 h 3458817"/>
              <a:gd name="connsiteX5" fmla="*/ 0 w 3458817"/>
              <a:gd name="connsiteY5" fmla="*/ 3458817 h 3458817"/>
              <a:gd name="connsiteX6" fmla="*/ 0 w 3458817"/>
              <a:gd name="connsiteY6" fmla="*/ 3458817 h 3458817"/>
              <a:gd name="connsiteX7" fmla="*/ 0 w 3458817"/>
              <a:gd name="connsiteY7" fmla="*/ 576481 h 3458817"/>
              <a:gd name="connsiteX8" fmla="*/ 576481 w 3458817"/>
              <a:gd name="connsiteY8" fmla="*/ 0 h 3458817"/>
              <a:gd name="connsiteX0" fmla="*/ 1182768 w 4065104"/>
              <a:gd name="connsiteY0" fmla="*/ 218650 h 3677467"/>
              <a:gd name="connsiteX1" fmla="*/ 3488623 w 4065104"/>
              <a:gd name="connsiteY1" fmla="*/ 218650 h 3677467"/>
              <a:gd name="connsiteX2" fmla="*/ 4065104 w 4065104"/>
              <a:gd name="connsiteY2" fmla="*/ 795131 h 3677467"/>
              <a:gd name="connsiteX3" fmla="*/ 4065104 w 4065104"/>
              <a:gd name="connsiteY3" fmla="*/ 3677467 h 3677467"/>
              <a:gd name="connsiteX4" fmla="*/ 4065104 w 4065104"/>
              <a:gd name="connsiteY4" fmla="*/ 3677467 h 3677467"/>
              <a:gd name="connsiteX5" fmla="*/ 606287 w 4065104"/>
              <a:gd name="connsiteY5" fmla="*/ 3677467 h 3677467"/>
              <a:gd name="connsiteX6" fmla="*/ 606287 w 4065104"/>
              <a:gd name="connsiteY6" fmla="*/ 3677467 h 3677467"/>
              <a:gd name="connsiteX7" fmla="*/ 0 w 4065104"/>
              <a:gd name="connsiteY7" fmla="*/ 0 h 3677467"/>
              <a:gd name="connsiteX8" fmla="*/ 1182768 w 4065104"/>
              <a:gd name="connsiteY8" fmla="*/ 218650 h 3677467"/>
              <a:gd name="connsiteX0" fmla="*/ 1182768 w 4065104"/>
              <a:gd name="connsiteY0" fmla="*/ 218650 h 3677467"/>
              <a:gd name="connsiteX1" fmla="*/ 3488623 w 4065104"/>
              <a:gd name="connsiteY1" fmla="*/ 218650 h 3677467"/>
              <a:gd name="connsiteX2" fmla="*/ 4065104 w 4065104"/>
              <a:gd name="connsiteY2" fmla="*/ 795131 h 3677467"/>
              <a:gd name="connsiteX3" fmla="*/ 4065104 w 4065104"/>
              <a:gd name="connsiteY3" fmla="*/ 3677467 h 3677467"/>
              <a:gd name="connsiteX4" fmla="*/ 4065104 w 4065104"/>
              <a:gd name="connsiteY4" fmla="*/ 3677467 h 3677467"/>
              <a:gd name="connsiteX5" fmla="*/ 606287 w 4065104"/>
              <a:gd name="connsiteY5" fmla="*/ 3677467 h 3677467"/>
              <a:gd name="connsiteX6" fmla="*/ 0 w 4065104"/>
              <a:gd name="connsiteY6" fmla="*/ 2753128 h 3677467"/>
              <a:gd name="connsiteX7" fmla="*/ 0 w 4065104"/>
              <a:gd name="connsiteY7" fmla="*/ 0 h 3677467"/>
              <a:gd name="connsiteX8" fmla="*/ 1182768 w 4065104"/>
              <a:gd name="connsiteY8" fmla="*/ 218650 h 3677467"/>
              <a:gd name="connsiteX0" fmla="*/ 1182768 w 4065104"/>
              <a:gd name="connsiteY0" fmla="*/ 218650 h 5347241"/>
              <a:gd name="connsiteX1" fmla="*/ 3488623 w 4065104"/>
              <a:gd name="connsiteY1" fmla="*/ 218650 h 5347241"/>
              <a:gd name="connsiteX2" fmla="*/ 4065104 w 4065104"/>
              <a:gd name="connsiteY2" fmla="*/ 795131 h 5347241"/>
              <a:gd name="connsiteX3" fmla="*/ 4065104 w 4065104"/>
              <a:gd name="connsiteY3" fmla="*/ 3677467 h 5347241"/>
              <a:gd name="connsiteX4" fmla="*/ 4065104 w 4065104"/>
              <a:gd name="connsiteY4" fmla="*/ 3677467 h 5347241"/>
              <a:gd name="connsiteX5" fmla="*/ 2077279 w 4065104"/>
              <a:gd name="connsiteY5" fmla="*/ 5347241 h 5347241"/>
              <a:gd name="connsiteX6" fmla="*/ 0 w 4065104"/>
              <a:gd name="connsiteY6" fmla="*/ 2753128 h 5347241"/>
              <a:gd name="connsiteX7" fmla="*/ 0 w 4065104"/>
              <a:gd name="connsiteY7" fmla="*/ 0 h 5347241"/>
              <a:gd name="connsiteX8" fmla="*/ 1182768 w 4065104"/>
              <a:gd name="connsiteY8" fmla="*/ 218650 h 5347241"/>
              <a:gd name="connsiteX0" fmla="*/ 1182768 w 6748669"/>
              <a:gd name="connsiteY0" fmla="*/ 218650 h 5347241"/>
              <a:gd name="connsiteX1" fmla="*/ 3488623 w 6748669"/>
              <a:gd name="connsiteY1" fmla="*/ 218650 h 5347241"/>
              <a:gd name="connsiteX2" fmla="*/ 4065104 w 6748669"/>
              <a:gd name="connsiteY2" fmla="*/ 795131 h 5347241"/>
              <a:gd name="connsiteX3" fmla="*/ 4065104 w 6748669"/>
              <a:gd name="connsiteY3" fmla="*/ 3677467 h 5347241"/>
              <a:gd name="connsiteX4" fmla="*/ 6748669 w 6748669"/>
              <a:gd name="connsiteY4" fmla="*/ 5307484 h 5347241"/>
              <a:gd name="connsiteX5" fmla="*/ 2077279 w 6748669"/>
              <a:gd name="connsiteY5" fmla="*/ 5347241 h 5347241"/>
              <a:gd name="connsiteX6" fmla="*/ 0 w 6748669"/>
              <a:gd name="connsiteY6" fmla="*/ 2753128 h 5347241"/>
              <a:gd name="connsiteX7" fmla="*/ 0 w 6748669"/>
              <a:gd name="connsiteY7" fmla="*/ 0 h 5347241"/>
              <a:gd name="connsiteX8" fmla="*/ 1182768 w 6748669"/>
              <a:gd name="connsiteY8" fmla="*/ 218650 h 5347241"/>
              <a:gd name="connsiteX0" fmla="*/ 1182768 w 8169965"/>
              <a:gd name="connsiteY0" fmla="*/ 218650 h 5347241"/>
              <a:gd name="connsiteX1" fmla="*/ 3488623 w 8169965"/>
              <a:gd name="connsiteY1" fmla="*/ 218650 h 5347241"/>
              <a:gd name="connsiteX2" fmla="*/ 4065104 w 8169965"/>
              <a:gd name="connsiteY2" fmla="*/ 795131 h 5347241"/>
              <a:gd name="connsiteX3" fmla="*/ 8169965 w 8169965"/>
              <a:gd name="connsiteY3" fmla="*/ 3478684 h 5347241"/>
              <a:gd name="connsiteX4" fmla="*/ 6748669 w 8169965"/>
              <a:gd name="connsiteY4" fmla="*/ 5307484 h 5347241"/>
              <a:gd name="connsiteX5" fmla="*/ 2077279 w 8169965"/>
              <a:gd name="connsiteY5" fmla="*/ 5347241 h 5347241"/>
              <a:gd name="connsiteX6" fmla="*/ 0 w 8169965"/>
              <a:gd name="connsiteY6" fmla="*/ 2753128 h 5347241"/>
              <a:gd name="connsiteX7" fmla="*/ 0 w 8169965"/>
              <a:gd name="connsiteY7" fmla="*/ 0 h 5347241"/>
              <a:gd name="connsiteX8" fmla="*/ 1182768 w 8169965"/>
              <a:gd name="connsiteY8" fmla="*/ 218650 h 5347241"/>
              <a:gd name="connsiteX0" fmla="*/ 1182768 w 8169965"/>
              <a:gd name="connsiteY0" fmla="*/ 218650 h 5347241"/>
              <a:gd name="connsiteX1" fmla="*/ 3488623 w 8169965"/>
              <a:gd name="connsiteY1" fmla="*/ 218650 h 5347241"/>
              <a:gd name="connsiteX2" fmla="*/ 8162542 w 8169965"/>
              <a:gd name="connsiteY2" fmla="*/ 1443314 h 5347241"/>
              <a:gd name="connsiteX3" fmla="*/ 8169965 w 8169965"/>
              <a:gd name="connsiteY3" fmla="*/ 3478684 h 5347241"/>
              <a:gd name="connsiteX4" fmla="*/ 6748669 w 8169965"/>
              <a:gd name="connsiteY4" fmla="*/ 5307484 h 5347241"/>
              <a:gd name="connsiteX5" fmla="*/ 2077279 w 8169965"/>
              <a:gd name="connsiteY5" fmla="*/ 5347241 h 5347241"/>
              <a:gd name="connsiteX6" fmla="*/ 0 w 8169965"/>
              <a:gd name="connsiteY6" fmla="*/ 2753128 h 5347241"/>
              <a:gd name="connsiteX7" fmla="*/ 0 w 8169965"/>
              <a:gd name="connsiteY7" fmla="*/ 0 h 5347241"/>
              <a:gd name="connsiteX8" fmla="*/ 1182768 w 8169965"/>
              <a:gd name="connsiteY8" fmla="*/ 218650 h 5347241"/>
              <a:gd name="connsiteX0" fmla="*/ 1182768 w 8169965"/>
              <a:gd name="connsiteY0" fmla="*/ 218650 h 5347241"/>
              <a:gd name="connsiteX1" fmla="*/ 3488623 w 8169965"/>
              <a:gd name="connsiteY1" fmla="*/ 218650 h 5347241"/>
              <a:gd name="connsiteX2" fmla="*/ 8162542 w 8169965"/>
              <a:gd name="connsiteY2" fmla="*/ 1443314 h 5347241"/>
              <a:gd name="connsiteX3" fmla="*/ 8169965 w 8169965"/>
              <a:gd name="connsiteY3" fmla="*/ 3478684 h 5347241"/>
              <a:gd name="connsiteX4" fmla="*/ 6899140 w 8169965"/>
              <a:gd name="connsiteY4" fmla="*/ 5319059 h 5347241"/>
              <a:gd name="connsiteX5" fmla="*/ 2077279 w 8169965"/>
              <a:gd name="connsiteY5" fmla="*/ 5347241 h 5347241"/>
              <a:gd name="connsiteX6" fmla="*/ 0 w 8169965"/>
              <a:gd name="connsiteY6" fmla="*/ 2753128 h 5347241"/>
              <a:gd name="connsiteX7" fmla="*/ 0 w 8169965"/>
              <a:gd name="connsiteY7" fmla="*/ 0 h 5347241"/>
              <a:gd name="connsiteX8" fmla="*/ 1182768 w 8169965"/>
              <a:gd name="connsiteY8" fmla="*/ 218650 h 5347241"/>
              <a:gd name="connsiteX0" fmla="*/ 1182768 w 8169965"/>
              <a:gd name="connsiteY0" fmla="*/ 218650 h 5358816"/>
              <a:gd name="connsiteX1" fmla="*/ 3488623 w 8169965"/>
              <a:gd name="connsiteY1" fmla="*/ 218650 h 5358816"/>
              <a:gd name="connsiteX2" fmla="*/ 8162542 w 8169965"/>
              <a:gd name="connsiteY2" fmla="*/ 1443314 h 5358816"/>
              <a:gd name="connsiteX3" fmla="*/ 8169965 w 8169965"/>
              <a:gd name="connsiteY3" fmla="*/ 3478684 h 5358816"/>
              <a:gd name="connsiteX4" fmla="*/ 6899140 w 8169965"/>
              <a:gd name="connsiteY4" fmla="*/ 5319059 h 5358816"/>
              <a:gd name="connsiteX5" fmla="*/ 2100428 w 8169965"/>
              <a:gd name="connsiteY5" fmla="*/ 5358816 h 5358816"/>
              <a:gd name="connsiteX6" fmla="*/ 0 w 8169965"/>
              <a:gd name="connsiteY6" fmla="*/ 2753128 h 5358816"/>
              <a:gd name="connsiteX7" fmla="*/ 0 w 8169965"/>
              <a:gd name="connsiteY7" fmla="*/ 0 h 5358816"/>
              <a:gd name="connsiteX8" fmla="*/ 1182768 w 8169965"/>
              <a:gd name="connsiteY8" fmla="*/ 218650 h 5358816"/>
              <a:gd name="connsiteX0" fmla="*/ 1182768 w 8169965"/>
              <a:gd name="connsiteY0" fmla="*/ 218650 h 5358816"/>
              <a:gd name="connsiteX1" fmla="*/ 3488623 w 8169965"/>
              <a:gd name="connsiteY1" fmla="*/ 218650 h 5358816"/>
              <a:gd name="connsiteX2" fmla="*/ 8162542 w 8169965"/>
              <a:gd name="connsiteY2" fmla="*/ 1443314 h 5358816"/>
              <a:gd name="connsiteX3" fmla="*/ 8169965 w 8169965"/>
              <a:gd name="connsiteY3" fmla="*/ 3478684 h 5358816"/>
              <a:gd name="connsiteX4" fmla="*/ 6875990 w 8169965"/>
              <a:gd name="connsiteY4" fmla="*/ 5342208 h 5358816"/>
              <a:gd name="connsiteX5" fmla="*/ 2100428 w 8169965"/>
              <a:gd name="connsiteY5" fmla="*/ 5358816 h 5358816"/>
              <a:gd name="connsiteX6" fmla="*/ 0 w 8169965"/>
              <a:gd name="connsiteY6" fmla="*/ 2753128 h 5358816"/>
              <a:gd name="connsiteX7" fmla="*/ 0 w 8169965"/>
              <a:gd name="connsiteY7" fmla="*/ 0 h 5358816"/>
              <a:gd name="connsiteX8" fmla="*/ 1182768 w 8169965"/>
              <a:gd name="connsiteY8" fmla="*/ 218650 h 5358816"/>
              <a:gd name="connsiteX0" fmla="*/ 303092 w 8169965"/>
              <a:gd name="connsiteY0" fmla="*/ 0 h 5869371"/>
              <a:gd name="connsiteX1" fmla="*/ 3488623 w 8169965"/>
              <a:gd name="connsiteY1" fmla="*/ 729205 h 5869371"/>
              <a:gd name="connsiteX2" fmla="*/ 8162542 w 8169965"/>
              <a:gd name="connsiteY2" fmla="*/ 1953869 h 5869371"/>
              <a:gd name="connsiteX3" fmla="*/ 8169965 w 8169965"/>
              <a:gd name="connsiteY3" fmla="*/ 3989239 h 5869371"/>
              <a:gd name="connsiteX4" fmla="*/ 6875990 w 8169965"/>
              <a:gd name="connsiteY4" fmla="*/ 5852763 h 5869371"/>
              <a:gd name="connsiteX5" fmla="*/ 2100428 w 8169965"/>
              <a:gd name="connsiteY5" fmla="*/ 5869371 h 5869371"/>
              <a:gd name="connsiteX6" fmla="*/ 0 w 8169965"/>
              <a:gd name="connsiteY6" fmla="*/ 3263683 h 5869371"/>
              <a:gd name="connsiteX7" fmla="*/ 0 w 8169965"/>
              <a:gd name="connsiteY7" fmla="*/ 510555 h 5869371"/>
              <a:gd name="connsiteX8" fmla="*/ 303092 w 8169965"/>
              <a:gd name="connsiteY8" fmla="*/ 0 h 5869371"/>
              <a:gd name="connsiteX0" fmla="*/ 303092 w 8169965"/>
              <a:gd name="connsiteY0" fmla="*/ 0 h 5869371"/>
              <a:gd name="connsiteX1" fmla="*/ 3731692 w 8169965"/>
              <a:gd name="connsiteY1" fmla="*/ 821802 h 5869371"/>
              <a:gd name="connsiteX2" fmla="*/ 8162542 w 8169965"/>
              <a:gd name="connsiteY2" fmla="*/ 1953869 h 5869371"/>
              <a:gd name="connsiteX3" fmla="*/ 8169965 w 8169965"/>
              <a:gd name="connsiteY3" fmla="*/ 3989239 h 5869371"/>
              <a:gd name="connsiteX4" fmla="*/ 6875990 w 8169965"/>
              <a:gd name="connsiteY4" fmla="*/ 5852763 h 5869371"/>
              <a:gd name="connsiteX5" fmla="*/ 2100428 w 8169965"/>
              <a:gd name="connsiteY5" fmla="*/ 5869371 h 5869371"/>
              <a:gd name="connsiteX6" fmla="*/ 0 w 8169965"/>
              <a:gd name="connsiteY6" fmla="*/ 3263683 h 5869371"/>
              <a:gd name="connsiteX7" fmla="*/ 0 w 8169965"/>
              <a:gd name="connsiteY7" fmla="*/ 510555 h 5869371"/>
              <a:gd name="connsiteX8" fmla="*/ 303092 w 8169965"/>
              <a:gd name="connsiteY8" fmla="*/ 0 h 5869371"/>
              <a:gd name="connsiteX0" fmla="*/ 303092 w 8169965"/>
              <a:gd name="connsiteY0" fmla="*/ 0 h 5869371"/>
              <a:gd name="connsiteX1" fmla="*/ 8162542 w 8169965"/>
              <a:gd name="connsiteY1" fmla="*/ 1953869 h 5869371"/>
              <a:gd name="connsiteX2" fmla="*/ 8169965 w 8169965"/>
              <a:gd name="connsiteY2" fmla="*/ 3989239 h 5869371"/>
              <a:gd name="connsiteX3" fmla="*/ 6875990 w 8169965"/>
              <a:gd name="connsiteY3" fmla="*/ 5852763 h 5869371"/>
              <a:gd name="connsiteX4" fmla="*/ 2100428 w 8169965"/>
              <a:gd name="connsiteY4" fmla="*/ 5869371 h 5869371"/>
              <a:gd name="connsiteX5" fmla="*/ 0 w 8169965"/>
              <a:gd name="connsiteY5" fmla="*/ 3263683 h 5869371"/>
              <a:gd name="connsiteX6" fmla="*/ 0 w 8169965"/>
              <a:gd name="connsiteY6" fmla="*/ 510555 h 5869371"/>
              <a:gd name="connsiteX7" fmla="*/ 303092 w 8169965"/>
              <a:gd name="connsiteY7"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3149 w 8193114"/>
              <a:gd name="connsiteY5" fmla="*/ 3263683 h 5869371"/>
              <a:gd name="connsiteX6" fmla="*/ 0 w 8193114"/>
              <a:gd name="connsiteY6" fmla="*/ 105441 h 5869371"/>
              <a:gd name="connsiteX7" fmla="*/ 326241 w 8193114"/>
              <a:gd name="connsiteY7"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383668 w 8193114"/>
              <a:gd name="connsiteY5" fmla="*/ 3712235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23149 w 8193114"/>
              <a:gd name="connsiteY6" fmla="*/ 3263683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258978 w 8193114"/>
              <a:gd name="connsiteY5" fmla="*/ 3706297 h 5869371"/>
              <a:gd name="connsiteX6" fmla="*/ 18600 w 8193114"/>
              <a:gd name="connsiteY6" fmla="*/ 3245486 h 5869371"/>
              <a:gd name="connsiteX7" fmla="*/ 0 w 8193114"/>
              <a:gd name="connsiteY7" fmla="*/ 105441 h 5869371"/>
              <a:gd name="connsiteX8" fmla="*/ 326241 w 8193114"/>
              <a:gd name="connsiteY8" fmla="*/ 0 h 5869371"/>
              <a:gd name="connsiteX0" fmla="*/ 326241 w 8193114"/>
              <a:gd name="connsiteY0" fmla="*/ 0 h 5869371"/>
              <a:gd name="connsiteX1" fmla="*/ 8185691 w 8193114"/>
              <a:gd name="connsiteY1" fmla="*/ 1953869 h 5869371"/>
              <a:gd name="connsiteX2" fmla="*/ 8193114 w 8193114"/>
              <a:gd name="connsiteY2" fmla="*/ 3989239 h 5869371"/>
              <a:gd name="connsiteX3" fmla="*/ 6899139 w 8193114"/>
              <a:gd name="connsiteY3" fmla="*/ 5852763 h 5869371"/>
              <a:gd name="connsiteX4" fmla="*/ 2123577 w 8193114"/>
              <a:gd name="connsiteY4" fmla="*/ 5869371 h 5869371"/>
              <a:gd name="connsiteX5" fmla="*/ 309020 w 8193114"/>
              <a:gd name="connsiteY5" fmla="*/ 3774536 h 5869371"/>
              <a:gd name="connsiteX6" fmla="*/ 18600 w 8193114"/>
              <a:gd name="connsiteY6" fmla="*/ 3245486 h 5869371"/>
              <a:gd name="connsiteX7" fmla="*/ 0 w 8193114"/>
              <a:gd name="connsiteY7" fmla="*/ 105441 h 5869371"/>
              <a:gd name="connsiteX8" fmla="*/ 326241 w 8193114"/>
              <a:gd name="connsiteY8" fmla="*/ 0 h 5869371"/>
              <a:gd name="connsiteX0" fmla="*/ 326241 w 8193114"/>
              <a:gd name="connsiteY0" fmla="*/ 0 h 5852763"/>
              <a:gd name="connsiteX1" fmla="*/ 8185691 w 8193114"/>
              <a:gd name="connsiteY1" fmla="*/ 1953869 h 5852763"/>
              <a:gd name="connsiteX2" fmla="*/ 8193114 w 8193114"/>
              <a:gd name="connsiteY2" fmla="*/ 3989239 h 5852763"/>
              <a:gd name="connsiteX3" fmla="*/ 6899139 w 8193114"/>
              <a:gd name="connsiteY3" fmla="*/ 5852763 h 5852763"/>
              <a:gd name="connsiteX4" fmla="*/ 2123577 w 8193114"/>
              <a:gd name="connsiteY4" fmla="*/ 5839554 h 5852763"/>
              <a:gd name="connsiteX5" fmla="*/ 309020 w 8193114"/>
              <a:gd name="connsiteY5" fmla="*/ 3774536 h 5852763"/>
              <a:gd name="connsiteX6" fmla="*/ 18600 w 8193114"/>
              <a:gd name="connsiteY6" fmla="*/ 3245486 h 5852763"/>
              <a:gd name="connsiteX7" fmla="*/ 0 w 8193114"/>
              <a:gd name="connsiteY7" fmla="*/ 105441 h 5852763"/>
              <a:gd name="connsiteX8" fmla="*/ 326241 w 8193114"/>
              <a:gd name="connsiteY8" fmla="*/ 0 h 5852763"/>
              <a:gd name="connsiteX0" fmla="*/ 286485 w 8193114"/>
              <a:gd name="connsiteY0" fmla="*/ 0 h 5872641"/>
              <a:gd name="connsiteX1" fmla="*/ 8185691 w 8193114"/>
              <a:gd name="connsiteY1" fmla="*/ 1973747 h 5872641"/>
              <a:gd name="connsiteX2" fmla="*/ 8193114 w 8193114"/>
              <a:gd name="connsiteY2" fmla="*/ 4009117 h 5872641"/>
              <a:gd name="connsiteX3" fmla="*/ 6899139 w 8193114"/>
              <a:gd name="connsiteY3" fmla="*/ 5872641 h 5872641"/>
              <a:gd name="connsiteX4" fmla="*/ 2123577 w 8193114"/>
              <a:gd name="connsiteY4" fmla="*/ 5859432 h 5872641"/>
              <a:gd name="connsiteX5" fmla="*/ 309020 w 8193114"/>
              <a:gd name="connsiteY5" fmla="*/ 3794414 h 5872641"/>
              <a:gd name="connsiteX6" fmla="*/ 18600 w 8193114"/>
              <a:gd name="connsiteY6" fmla="*/ 3265364 h 5872641"/>
              <a:gd name="connsiteX7" fmla="*/ 0 w 8193114"/>
              <a:gd name="connsiteY7" fmla="*/ 125319 h 5872641"/>
              <a:gd name="connsiteX8" fmla="*/ 286485 w 8193114"/>
              <a:gd name="connsiteY8" fmla="*/ 0 h 5872641"/>
              <a:gd name="connsiteX0" fmla="*/ 286485 w 8193114"/>
              <a:gd name="connsiteY0" fmla="*/ 0 h 5872641"/>
              <a:gd name="connsiteX1" fmla="*/ 8185691 w 8193114"/>
              <a:gd name="connsiteY1" fmla="*/ 1963808 h 5872641"/>
              <a:gd name="connsiteX2" fmla="*/ 8193114 w 8193114"/>
              <a:gd name="connsiteY2" fmla="*/ 4009117 h 5872641"/>
              <a:gd name="connsiteX3" fmla="*/ 6899139 w 8193114"/>
              <a:gd name="connsiteY3" fmla="*/ 5872641 h 5872641"/>
              <a:gd name="connsiteX4" fmla="*/ 2123577 w 8193114"/>
              <a:gd name="connsiteY4" fmla="*/ 5859432 h 5872641"/>
              <a:gd name="connsiteX5" fmla="*/ 309020 w 8193114"/>
              <a:gd name="connsiteY5" fmla="*/ 3794414 h 5872641"/>
              <a:gd name="connsiteX6" fmla="*/ 18600 w 8193114"/>
              <a:gd name="connsiteY6" fmla="*/ 3265364 h 5872641"/>
              <a:gd name="connsiteX7" fmla="*/ 0 w 8193114"/>
              <a:gd name="connsiteY7" fmla="*/ 125319 h 5872641"/>
              <a:gd name="connsiteX8" fmla="*/ 286485 w 8193114"/>
              <a:gd name="connsiteY8" fmla="*/ 0 h 5872641"/>
              <a:gd name="connsiteX0" fmla="*/ 276546 w 8193114"/>
              <a:gd name="connsiteY0" fmla="*/ 0 h 5882580"/>
              <a:gd name="connsiteX1" fmla="*/ 8185691 w 8193114"/>
              <a:gd name="connsiteY1" fmla="*/ 1973747 h 5882580"/>
              <a:gd name="connsiteX2" fmla="*/ 8193114 w 8193114"/>
              <a:gd name="connsiteY2" fmla="*/ 4019056 h 5882580"/>
              <a:gd name="connsiteX3" fmla="*/ 6899139 w 8193114"/>
              <a:gd name="connsiteY3" fmla="*/ 5882580 h 5882580"/>
              <a:gd name="connsiteX4" fmla="*/ 2123577 w 8193114"/>
              <a:gd name="connsiteY4" fmla="*/ 5869371 h 5882580"/>
              <a:gd name="connsiteX5" fmla="*/ 309020 w 8193114"/>
              <a:gd name="connsiteY5" fmla="*/ 3804353 h 5882580"/>
              <a:gd name="connsiteX6" fmla="*/ 18600 w 8193114"/>
              <a:gd name="connsiteY6" fmla="*/ 3275303 h 5882580"/>
              <a:gd name="connsiteX7" fmla="*/ 0 w 8193114"/>
              <a:gd name="connsiteY7" fmla="*/ 135258 h 5882580"/>
              <a:gd name="connsiteX8" fmla="*/ 276546 w 8193114"/>
              <a:gd name="connsiteY8" fmla="*/ 0 h 5882580"/>
              <a:gd name="connsiteX0" fmla="*/ 276546 w 8193114"/>
              <a:gd name="connsiteY0" fmla="*/ 8851 h 5891431"/>
              <a:gd name="connsiteX1" fmla="*/ 8185691 w 8193114"/>
              <a:gd name="connsiteY1" fmla="*/ 1982598 h 5891431"/>
              <a:gd name="connsiteX2" fmla="*/ 8193114 w 8193114"/>
              <a:gd name="connsiteY2" fmla="*/ 4027907 h 5891431"/>
              <a:gd name="connsiteX3" fmla="*/ 6899139 w 8193114"/>
              <a:gd name="connsiteY3" fmla="*/ 5891431 h 5891431"/>
              <a:gd name="connsiteX4" fmla="*/ 2123577 w 8193114"/>
              <a:gd name="connsiteY4" fmla="*/ 5878222 h 5891431"/>
              <a:gd name="connsiteX5" fmla="*/ 309020 w 8193114"/>
              <a:gd name="connsiteY5" fmla="*/ 3813204 h 5891431"/>
              <a:gd name="connsiteX6" fmla="*/ 18600 w 8193114"/>
              <a:gd name="connsiteY6" fmla="*/ 3284154 h 5891431"/>
              <a:gd name="connsiteX7" fmla="*/ 0 w 8193114"/>
              <a:gd name="connsiteY7" fmla="*/ 144109 h 5891431"/>
              <a:gd name="connsiteX8" fmla="*/ 276546 w 8193114"/>
              <a:gd name="connsiteY8" fmla="*/ 8851 h 5891431"/>
              <a:gd name="connsiteX0" fmla="*/ 276546 w 8193114"/>
              <a:gd name="connsiteY0" fmla="*/ 18576 h 5901156"/>
              <a:gd name="connsiteX1" fmla="*/ 8185691 w 8193114"/>
              <a:gd name="connsiteY1" fmla="*/ 1992323 h 5901156"/>
              <a:gd name="connsiteX2" fmla="*/ 8193114 w 8193114"/>
              <a:gd name="connsiteY2" fmla="*/ 4037632 h 5901156"/>
              <a:gd name="connsiteX3" fmla="*/ 6899139 w 8193114"/>
              <a:gd name="connsiteY3" fmla="*/ 5901156 h 5901156"/>
              <a:gd name="connsiteX4" fmla="*/ 2123577 w 8193114"/>
              <a:gd name="connsiteY4" fmla="*/ 5887947 h 5901156"/>
              <a:gd name="connsiteX5" fmla="*/ 309020 w 8193114"/>
              <a:gd name="connsiteY5" fmla="*/ 3822929 h 5901156"/>
              <a:gd name="connsiteX6" fmla="*/ 18600 w 8193114"/>
              <a:gd name="connsiteY6" fmla="*/ 3293879 h 5901156"/>
              <a:gd name="connsiteX7" fmla="*/ 0 w 8193114"/>
              <a:gd name="connsiteY7" fmla="*/ 153834 h 5901156"/>
              <a:gd name="connsiteX8" fmla="*/ 276546 w 8193114"/>
              <a:gd name="connsiteY8" fmla="*/ 18576 h 5901156"/>
              <a:gd name="connsiteX0" fmla="*/ 276546 w 8193114"/>
              <a:gd name="connsiteY0" fmla="*/ 17428 h 5900008"/>
              <a:gd name="connsiteX1" fmla="*/ 8185691 w 8193114"/>
              <a:gd name="connsiteY1" fmla="*/ 1991175 h 5900008"/>
              <a:gd name="connsiteX2" fmla="*/ 8193114 w 8193114"/>
              <a:gd name="connsiteY2" fmla="*/ 4036484 h 5900008"/>
              <a:gd name="connsiteX3" fmla="*/ 6899139 w 8193114"/>
              <a:gd name="connsiteY3" fmla="*/ 5900008 h 5900008"/>
              <a:gd name="connsiteX4" fmla="*/ 2123577 w 8193114"/>
              <a:gd name="connsiteY4" fmla="*/ 5886799 h 5900008"/>
              <a:gd name="connsiteX5" fmla="*/ 309020 w 8193114"/>
              <a:gd name="connsiteY5" fmla="*/ 3821781 h 5900008"/>
              <a:gd name="connsiteX6" fmla="*/ 18600 w 8193114"/>
              <a:gd name="connsiteY6" fmla="*/ 3292731 h 5900008"/>
              <a:gd name="connsiteX7" fmla="*/ 0 w 8193114"/>
              <a:gd name="connsiteY7" fmla="*/ 152686 h 5900008"/>
              <a:gd name="connsiteX8" fmla="*/ 276546 w 8193114"/>
              <a:gd name="connsiteY8" fmla="*/ 17428 h 5900008"/>
              <a:gd name="connsiteX0" fmla="*/ 276546 w 8193114"/>
              <a:gd name="connsiteY0" fmla="*/ 33372 h 5915952"/>
              <a:gd name="connsiteX1" fmla="*/ 8185691 w 8193114"/>
              <a:gd name="connsiteY1" fmla="*/ 2007119 h 5915952"/>
              <a:gd name="connsiteX2" fmla="*/ 8193114 w 8193114"/>
              <a:gd name="connsiteY2" fmla="*/ 4052428 h 5915952"/>
              <a:gd name="connsiteX3" fmla="*/ 6899139 w 8193114"/>
              <a:gd name="connsiteY3" fmla="*/ 5915952 h 5915952"/>
              <a:gd name="connsiteX4" fmla="*/ 2123577 w 8193114"/>
              <a:gd name="connsiteY4" fmla="*/ 5902743 h 5915952"/>
              <a:gd name="connsiteX5" fmla="*/ 309020 w 8193114"/>
              <a:gd name="connsiteY5" fmla="*/ 3837725 h 5915952"/>
              <a:gd name="connsiteX6" fmla="*/ 18600 w 8193114"/>
              <a:gd name="connsiteY6" fmla="*/ 3308675 h 5915952"/>
              <a:gd name="connsiteX7" fmla="*/ 0 w 8193114"/>
              <a:gd name="connsiteY7" fmla="*/ 168630 h 5915952"/>
              <a:gd name="connsiteX8" fmla="*/ 276546 w 8193114"/>
              <a:gd name="connsiteY8" fmla="*/ 33372 h 5915952"/>
              <a:gd name="connsiteX0" fmla="*/ 276546 w 8193114"/>
              <a:gd name="connsiteY0" fmla="*/ 14294 h 5896874"/>
              <a:gd name="connsiteX1" fmla="*/ 8185691 w 8193114"/>
              <a:gd name="connsiteY1" fmla="*/ 1988041 h 5896874"/>
              <a:gd name="connsiteX2" fmla="*/ 8193114 w 8193114"/>
              <a:gd name="connsiteY2" fmla="*/ 4033350 h 5896874"/>
              <a:gd name="connsiteX3" fmla="*/ 6899139 w 8193114"/>
              <a:gd name="connsiteY3" fmla="*/ 5896874 h 5896874"/>
              <a:gd name="connsiteX4" fmla="*/ 2123577 w 8193114"/>
              <a:gd name="connsiteY4" fmla="*/ 5883665 h 5896874"/>
              <a:gd name="connsiteX5" fmla="*/ 309020 w 8193114"/>
              <a:gd name="connsiteY5" fmla="*/ 3818647 h 5896874"/>
              <a:gd name="connsiteX6" fmla="*/ 18600 w 8193114"/>
              <a:gd name="connsiteY6" fmla="*/ 3289597 h 5896874"/>
              <a:gd name="connsiteX7" fmla="*/ 0 w 8193114"/>
              <a:gd name="connsiteY7" fmla="*/ 149552 h 5896874"/>
              <a:gd name="connsiteX8" fmla="*/ 276546 w 8193114"/>
              <a:gd name="connsiteY8" fmla="*/ 14294 h 5896874"/>
              <a:gd name="connsiteX0" fmla="*/ 276546 w 8193114"/>
              <a:gd name="connsiteY0" fmla="*/ 20586 h 5903166"/>
              <a:gd name="connsiteX1" fmla="*/ 8185691 w 8193114"/>
              <a:gd name="connsiteY1" fmla="*/ 1994333 h 5903166"/>
              <a:gd name="connsiteX2" fmla="*/ 8193114 w 8193114"/>
              <a:gd name="connsiteY2" fmla="*/ 4039642 h 5903166"/>
              <a:gd name="connsiteX3" fmla="*/ 6899139 w 8193114"/>
              <a:gd name="connsiteY3" fmla="*/ 5903166 h 5903166"/>
              <a:gd name="connsiteX4" fmla="*/ 2123577 w 8193114"/>
              <a:gd name="connsiteY4" fmla="*/ 5889957 h 5903166"/>
              <a:gd name="connsiteX5" fmla="*/ 309020 w 8193114"/>
              <a:gd name="connsiteY5" fmla="*/ 3824939 h 5903166"/>
              <a:gd name="connsiteX6" fmla="*/ 18600 w 8193114"/>
              <a:gd name="connsiteY6" fmla="*/ 3295889 h 5903166"/>
              <a:gd name="connsiteX7" fmla="*/ 0 w 8193114"/>
              <a:gd name="connsiteY7" fmla="*/ 155844 h 5903166"/>
              <a:gd name="connsiteX8" fmla="*/ 276546 w 8193114"/>
              <a:gd name="connsiteY8" fmla="*/ 20586 h 5903166"/>
              <a:gd name="connsiteX0" fmla="*/ 276546 w 8193114"/>
              <a:gd name="connsiteY0" fmla="*/ 20586 h 5903166"/>
              <a:gd name="connsiteX1" fmla="*/ 8185691 w 8193114"/>
              <a:gd name="connsiteY1" fmla="*/ 1994333 h 5903166"/>
              <a:gd name="connsiteX2" fmla="*/ 8193114 w 8193114"/>
              <a:gd name="connsiteY2" fmla="*/ 4039642 h 5903166"/>
              <a:gd name="connsiteX3" fmla="*/ 6899139 w 8193114"/>
              <a:gd name="connsiteY3" fmla="*/ 5903166 h 5903166"/>
              <a:gd name="connsiteX4" fmla="*/ 2123577 w 8193114"/>
              <a:gd name="connsiteY4" fmla="*/ 5889957 h 5903166"/>
              <a:gd name="connsiteX5" fmla="*/ 309020 w 8193114"/>
              <a:gd name="connsiteY5" fmla="*/ 3824939 h 5903166"/>
              <a:gd name="connsiteX6" fmla="*/ 18600 w 8193114"/>
              <a:gd name="connsiteY6" fmla="*/ 3295889 h 5903166"/>
              <a:gd name="connsiteX7" fmla="*/ 0 w 8193114"/>
              <a:gd name="connsiteY7" fmla="*/ 155844 h 5903166"/>
              <a:gd name="connsiteX8" fmla="*/ 276546 w 8193114"/>
              <a:gd name="connsiteY8" fmla="*/ 20586 h 5903166"/>
              <a:gd name="connsiteX0" fmla="*/ 276546 w 8193114"/>
              <a:gd name="connsiteY0" fmla="*/ 62247 h 5944827"/>
              <a:gd name="connsiteX1" fmla="*/ 8185691 w 8193114"/>
              <a:gd name="connsiteY1" fmla="*/ 2035994 h 5944827"/>
              <a:gd name="connsiteX2" fmla="*/ 8193114 w 8193114"/>
              <a:gd name="connsiteY2" fmla="*/ 4081303 h 5944827"/>
              <a:gd name="connsiteX3" fmla="*/ 6899139 w 8193114"/>
              <a:gd name="connsiteY3" fmla="*/ 5944827 h 5944827"/>
              <a:gd name="connsiteX4" fmla="*/ 2123577 w 8193114"/>
              <a:gd name="connsiteY4" fmla="*/ 5931618 h 5944827"/>
              <a:gd name="connsiteX5" fmla="*/ 309020 w 8193114"/>
              <a:gd name="connsiteY5" fmla="*/ 3866600 h 5944827"/>
              <a:gd name="connsiteX6" fmla="*/ 18600 w 8193114"/>
              <a:gd name="connsiteY6" fmla="*/ 3337550 h 5944827"/>
              <a:gd name="connsiteX7" fmla="*/ 0 w 8193114"/>
              <a:gd name="connsiteY7" fmla="*/ 197505 h 5944827"/>
              <a:gd name="connsiteX8" fmla="*/ 276546 w 8193114"/>
              <a:gd name="connsiteY8" fmla="*/ 62247 h 5944827"/>
              <a:gd name="connsiteX0" fmla="*/ 276546 w 8193114"/>
              <a:gd name="connsiteY0" fmla="*/ 17865 h 5900445"/>
              <a:gd name="connsiteX1" fmla="*/ 8185691 w 8193114"/>
              <a:gd name="connsiteY1" fmla="*/ 1991612 h 5900445"/>
              <a:gd name="connsiteX2" fmla="*/ 8193114 w 8193114"/>
              <a:gd name="connsiteY2" fmla="*/ 4036921 h 5900445"/>
              <a:gd name="connsiteX3" fmla="*/ 6899139 w 8193114"/>
              <a:gd name="connsiteY3" fmla="*/ 5900445 h 5900445"/>
              <a:gd name="connsiteX4" fmla="*/ 2123577 w 8193114"/>
              <a:gd name="connsiteY4" fmla="*/ 5887236 h 5900445"/>
              <a:gd name="connsiteX5" fmla="*/ 309020 w 8193114"/>
              <a:gd name="connsiteY5" fmla="*/ 3822218 h 5900445"/>
              <a:gd name="connsiteX6" fmla="*/ 18600 w 8193114"/>
              <a:gd name="connsiteY6" fmla="*/ 3293168 h 5900445"/>
              <a:gd name="connsiteX7" fmla="*/ 0 w 8193114"/>
              <a:gd name="connsiteY7" fmla="*/ 153123 h 5900445"/>
              <a:gd name="connsiteX8" fmla="*/ 276546 w 8193114"/>
              <a:gd name="connsiteY8" fmla="*/ 17865 h 5900445"/>
              <a:gd name="connsiteX0" fmla="*/ 276546 w 8193114"/>
              <a:gd name="connsiteY0" fmla="*/ 17865 h 5900445"/>
              <a:gd name="connsiteX1" fmla="*/ 8185691 w 8193114"/>
              <a:gd name="connsiteY1" fmla="*/ 1991612 h 5900445"/>
              <a:gd name="connsiteX2" fmla="*/ 8193114 w 8193114"/>
              <a:gd name="connsiteY2" fmla="*/ 4036921 h 5900445"/>
              <a:gd name="connsiteX3" fmla="*/ 6899139 w 8193114"/>
              <a:gd name="connsiteY3" fmla="*/ 5900445 h 5900445"/>
              <a:gd name="connsiteX4" fmla="*/ 2123577 w 8193114"/>
              <a:gd name="connsiteY4" fmla="*/ 5887236 h 5900445"/>
              <a:gd name="connsiteX5" fmla="*/ 309020 w 8193114"/>
              <a:gd name="connsiteY5" fmla="*/ 3822218 h 5900445"/>
              <a:gd name="connsiteX6" fmla="*/ 18600 w 8193114"/>
              <a:gd name="connsiteY6" fmla="*/ 3293168 h 5900445"/>
              <a:gd name="connsiteX7" fmla="*/ 0 w 8193114"/>
              <a:gd name="connsiteY7" fmla="*/ 153123 h 5900445"/>
              <a:gd name="connsiteX8" fmla="*/ 276546 w 8193114"/>
              <a:gd name="connsiteY8" fmla="*/ 17865 h 5900445"/>
              <a:gd name="connsiteX0" fmla="*/ 276546 w 8193114"/>
              <a:gd name="connsiteY0" fmla="*/ 17865 h 5900445"/>
              <a:gd name="connsiteX1" fmla="*/ 8185691 w 8193114"/>
              <a:gd name="connsiteY1" fmla="*/ 1991612 h 5900445"/>
              <a:gd name="connsiteX2" fmla="*/ 8193114 w 8193114"/>
              <a:gd name="connsiteY2" fmla="*/ 4036921 h 5900445"/>
              <a:gd name="connsiteX3" fmla="*/ 6899139 w 8193114"/>
              <a:gd name="connsiteY3" fmla="*/ 5900445 h 5900445"/>
              <a:gd name="connsiteX4" fmla="*/ 2123577 w 8193114"/>
              <a:gd name="connsiteY4" fmla="*/ 5887236 h 5900445"/>
              <a:gd name="connsiteX5" fmla="*/ 309020 w 8193114"/>
              <a:gd name="connsiteY5" fmla="*/ 3822218 h 5900445"/>
              <a:gd name="connsiteX6" fmla="*/ 18600 w 8193114"/>
              <a:gd name="connsiteY6" fmla="*/ 3293168 h 5900445"/>
              <a:gd name="connsiteX7" fmla="*/ 0 w 8193114"/>
              <a:gd name="connsiteY7" fmla="*/ 153123 h 5900445"/>
              <a:gd name="connsiteX8" fmla="*/ 276546 w 8193114"/>
              <a:gd name="connsiteY8" fmla="*/ 17865 h 5900445"/>
              <a:gd name="connsiteX0" fmla="*/ 276546 w 8193114"/>
              <a:gd name="connsiteY0" fmla="*/ 14556 h 5897136"/>
              <a:gd name="connsiteX1" fmla="*/ 8185691 w 8193114"/>
              <a:gd name="connsiteY1" fmla="*/ 1988303 h 5897136"/>
              <a:gd name="connsiteX2" fmla="*/ 8193114 w 8193114"/>
              <a:gd name="connsiteY2" fmla="*/ 4033612 h 5897136"/>
              <a:gd name="connsiteX3" fmla="*/ 6899139 w 8193114"/>
              <a:gd name="connsiteY3" fmla="*/ 5897136 h 5897136"/>
              <a:gd name="connsiteX4" fmla="*/ 2123577 w 8193114"/>
              <a:gd name="connsiteY4" fmla="*/ 5883927 h 5897136"/>
              <a:gd name="connsiteX5" fmla="*/ 309020 w 8193114"/>
              <a:gd name="connsiteY5" fmla="*/ 3818909 h 5897136"/>
              <a:gd name="connsiteX6" fmla="*/ 18600 w 8193114"/>
              <a:gd name="connsiteY6" fmla="*/ 3289859 h 5897136"/>
              <a:gd name="connsiteX7" fmla="*/ 0 w 8193114"/>
              <a:gd name="connsiteY7" fmla="*/ 149814 h 5897136"/>
              <a:gd name="connsiteX8" fmla="*/ 276546 w 8193114"/>
              <a:gd name="connsiteY8" fmla="*/ 14556 h 5897136"/>
              <a:gd name="connsiteX0" fmla="*/ 276546 w 8193114"/>
              <a:gd name="connsiteY0" fmla="*/ 14556 h 5897136"/>
              <a:gd name="connsiteX1" fmla="*/ 8185691 w 8193114"/>
              <a:gd name="connsiteY1" fmla="*/ 1988303 h 5897136"/>
              <a:gd name="connsiteX2" fmla="*/ 8193114 w 8193114"/>
              <a:gd name="connsiteY2" fmla="*/ 4033612 h 5897136"/>
              <a:gd name="connsiteX3" fmla="*/ 6899139 w 8193114"/>
              <a:gd name="connsiteY3" fmla="*/ 5897136 h 5897136"/>
              <a:gd name="connsiteX4" fmla="*/ 2123577 w 8193114"/>
              <a:gd name="connsiteY4" fmla="*/ 5883927 h 5897136"/>
              <a:gd name="connsiteX5" fmla="*/ 309020 w 8193114"/>
              <a:gd name="connsiteY5" fmla="*/ 3818909 h 5897136"/>
              <a:gd name="connsiteX6" fmla="*/ 18600 w 8193114"/>
              <a:gd name="connsiteY6" fmla="*/ 3289859 h 5897136"/>
              <a:gd name="connsiteX7" fmla="*/ 0 w 8193114"/>
              <a:gd name="connsiteY7" fmla="*/ 149814 h 5897136"/>
              <a:gd name="connsiteX8" fmla="*/ 276546 w 8193114"/>
              <a:gd name="connsiteY8" fmla="*/ 14556 h 5897136"/>
              <a:gd name="connsiteX0" fmla="*/ 270196 w 8193114"/>
              <a:gd name="connsiteY0" fmla="*/ 13136 h 5908416"/>
              <a:gd name="connsiteX1" fmla="*/ 8185691 w 8193114"/>
              <a:gd name="connsiteY1" fmla="*/ 1999583 h 5908416"/>
              <a:gd name="connsiteX2" fmla="*/ 8193114 w 8193114"/>
              <a:gd name="connsiteY2" fmla="*/ 4044892 h 5908416"/>
              <a:gd name="connsiteX3" fmla="*/ 6899139 w 8193114"/>
              <a:gd name="connsiteY3" fmla="*/ 5908416 h 5908416"/>
              <a:gd name="connsiteX4" fmla="*/ 2123577 w 8193114"/>
              <a:gd name="connsiteY4" fmla="*/ 5895207 h 5908416"/>
              <a:gd name="connsiteX5" fmla="*/ 309020 w 8193114"/>
              <a:gd name="connsiteY5" fmla="*/ 3830189 h 5908416"/>
              <a:gd name="connsiteX6" fmla="*/ 18600 w 8193114"/>
              <a:gd name="connsiteY6" fmla="*/ 3301139 h 5908416"/>
              <a:gd name="connsiteX7" fmla="*/ 0 w 8193114"/>
              <a:gd name="connsiteY7" fmla="*/ 161094 h 5908416"/>
              <a:gd name="connsiteX8" fmla="*/ 270196 w 8193114"/>
              <a:gd name="connsiteY8" fmla="*/ 13136 h 5908416"/>
              <a:gd name="connsiteX0" fmla="*/ 270196 w 8193114"/>
              <a:gd name="connsiteY0" fmla="*/ 8433 h 5903713"/>
              <a:gd name="connsiteX1" fmla="*/ 8185691 w 8193114"/>
              <a:gd name="connsiteY1" fmla="*/ 1994880 h 5903713"/>
              <a:gd name="connsiteX2" fmla="*/ 8193114 w 8193114"/>
              <a:gd name="connsiteY2" fmla="*/ 4040189 h 5903713"/>
              <a:gd name="connsiteX3" fmla="*/ 6899139 w 8193114"/>
              <a:gd name="connsiteY3" fmla="*/ 5903713 h 5903713"/>
              <a:gd name="connsiteX4" fmla="*/ 2123577 w 8193114"/>
              <a:gd name="connsiteY4" fmla="*/ 5890504 h 5903713"/>
              <a:gd name="connsiteX5" fmla="*/ 309020 w 8193114"/>
              <a:gd name="connsiteY5" fmla="*/ 3825486 h 5903713"/>
              <a:gd name="connsiteX6" fmla="*/ 18600 w 8193114"/>
              <a:gd name="connsiteY6" fmla="*/ 3296436 h 5903713"/>
              <a:gd name="connsiteX7" fmla="*/ 0 w 8193114"/>
              <a:gd name="connsiteY7" fmla="*/ 156391 h 5903713"/>
              <a:gd name="connsiteX8" fmla="*/ 270196 w 8193114"/>
              <a:gd name="connsiteY8" fmla="*/ 8433 h 5903713"/>
              <a:gd name="connsiteX0" fmla="*/ 270196 w 8186251"/>
              <a:gd name="connsiteY0" fmla="*/ 8433 h 5903713"/>
              <a:gd name="connsiteX1" fmla="*/ 8185691 w 8186251"/>
              <a:gd name="connsiteY1" fmla="*/ 1994880 h 5903713"/>
              <a:gd name="connsiteX2" fmla="*/ 8183970 w 8186251"/>
              <a:gd name="connsiteY2" fmla="*/ 4104197 h 5903713"/>
              <a:gd name="connsiteX3" fmla="*/ 6899139 w 8186251"/>
              <a:gd name="connsiteY3" fmla="*/ 5903713 h 5903713"/>
              <a:gd name="connsiteX4" fmla="*/ 2123577 w 8186251"/>
              <a:gd name="connsiteY4" fmla="*/ 5890504 h 5903713"/>
              <a:gd name="connsiteX5" fmla="*/ 309020 w 8186251"/>
              <a:gd name="connsiteY5" fmla="*/ 3825486 h 5903713"/>
              <a:gd name="connsiteX6" fmla="*/ 18600 w 8186251"/>
              <a:gd name="connsiteY6" fmla="*/ 3296436 h 5903713"/>
              <a:gd name="connsiteX7" fmla="*/ 0 w 8186251"/>
              <a:gd name="connsiteY7" fmla="*/ 156391 h 5903713"/>
              <a:gd name="connsiteX8" fmla="*/ 270196 w 8186251"/>
              <a:gd name="connsiteY8" fmla="*/ 8433 h 5903713"/>
              <a:gd name="connsiteX0" fmla="*/ 270196 w 8183970"/>
              <a:gd name="connsiteY0" fmla="*/ 8433 h 5903713"/>
              <a:gd name="connsiteX1" fmla="*/ 6654071 w 8183970"/>
              <a:gd name="connsiteY1" fmla="*/ 1613880 h 5903713"/>
              <a:gd name="connsiteX2" fmla="*/ 8183970 w 8183970"/>
              <a:gd name="connsiteY2" fmla="*/ 4104197 h 5903713"/>
              <a:gd name="connsiteX3" fmla="*/ 6899139 w 8183970"/>
              <a:gd name="connsiteY3" fmla="*/ 5903713 h 5903713"/>
              <a:gd name="connsiteX4" fmla="*/ 2123577 w 8183970"/>
              <a:gd name="connsiteY4" fmla="*/ 5890504 h 5903713"/>
              <a:gd name="connsiteX5" fmla="*/ 309020 w 8183970"/>
              <a:gd name="connsiteY5" fmla="*/ 3825486 h 5903713"/>
              <a:gd name="connsiteX6" fmla="*/ 18600 w 8183970"/>
              <a:gd name="connsiteY6" fmla="*/ 3296436 h 5903713"/>
              <a:gd name="connsiteX7" fmla="*/ 0 w 8183970"/>
              <a:gd name="connsiteY7" fmla="*/ 156391 h 5903713"/>
              <a:gd name="connsiteX8" fmla="*/ 270196 w 8183970"/>
              <a:gd name="connsiteY8" fmla="*/ 8433 h 5903713"/>
              <a:gd name="connsiteX0" fmla="*/ 270196 w 6899139"/>
              <a:gd name="connsiteY0" fmla="*/ 8433 h 5903713"/>
              <a:gd name="connsiteX1" fmla="*/ 6654071 w 6899139"/>
              <a:gd name="connsiteY1" fmla="*/ 1613880 h 5903713"/>
              <a:gd name="connsiteX2" fmla="*/ 6736170 w 6899139"/>
              <a:gd name="connsiteY2" fmla="*/ 3822257 h 5903713"/>
              <a:gd name="connsiteX3" fmla="*/ 6899139 w 6899139"/>
              <a:gd name="connsiteY3" fmla="*/ 5903713 h 5903713"/>
              <a:gd name="connsiteX4" fmla="*/ 2123577 w 6899139"/>
              <a:gd name="connsiteY4" fmla="*/ 5890504 h 5903713"/>
              <a:gd name="connsiteX5" fmla="*/ 309020 w 6899139"/>
              <a:gd name="connsiteY5" fmla="*/ 3825486 h 5903713"/>
              <a:gd name="connsiteX6" fmla="*/ 18600 w 6899139"/>
              <a:gd name="connsiteY6" fmla="*/ 3296436 h 5903713"/>
              <a:gd name="connsiteX7" fmla="*/ 0 w 6899139"/>
              <a:gd name="connsiteY7" fmla="*/ 156391 h 5903713"/>
              <a:gd name="connsiteX8" fmla="*/ 270196 w 6899139"/>
              <a:gd name="connsiteY8" fmla="*/ 8433 h 5903713"/>
              <a:gd name="connsiteX0" fmla="*/ 270196 w 6899139"/>
              <a:gd name="connsiteY0" fmla="*/ 8433 h 5903713"/>
              <a:gd name="connsiteX1" fmla="*/ 6654071 w 6899139"/>
              <a:gd name="connsiteY1" fmla="*/ 1613880 h 5903713"/>
              <a:gd name="connsiteX2" fmla="*/ 6522810 w 6899139"/>
              <a:gd name="connsiteY2" fmla="*/ 3822257 h 5903713"/>
              <a:gd name="connsiteX3" fmla="*/ 6899139 w 6899139"/>
              <a:gd name="connsiteY3" fmla="*/ 5903713 h 5903713"/>
              <a:gd name="connsiteX4" fmla="*/ 2123577 w 6899139"/>
              <a:gd name="connsiteY4" fmla="*/ 5890504 h 5903713"/>
              <a:gd name="connsiteX5" fmla="*/ 309020 w 6899139"/>
              <a:gd name="connsiteY5" fmla="*/ 3825486 h 5903713"/>
              <a:gd name="connsiteX6" fmla="*/ 18600 w 6899139"/>
              <a:gd name="connsiteY6" fmla="*/ 3296436 h 5903713"/>
              <a:gd name="connsiteX7" fmla="*/ 0 w 6899139"/>
              <a:gd name="connsiteY7" fmla="*/ 156391 h 5903713"/>
              <a:gd name="connsiteX8" fmla="*/ 270196 w 6899139"/>
              <a:gd name="connsiteY8" fmla="*/ 8433 h 5903713"/>
              <a:gd name="connsiteX0" fmla="*/ 270196 w 6899139"/>
              <a:gd name="connsiteY0" fmla="*/ 8433 h 5903713"/>
              <a:gd name="connsiteX1" fmla="*/ 6654071 w 6899139"/>
              <a:gd name="connsiteY1" fmla="*/ 1613880 h 5903713"/>
              <a:gd name="connsiteX2" fmla="*/ 6606630 w 6899139"/>
              <a:gd name="connsiteY2" fmla="*/ 3845117 h 5903713"/>
              <a:gd name="connsiteX3" fmla="*/ 6899139 w 6899139"/>
              <a:gd name="connsiteY3" fmla="*/ 5903713 h 5903713"/>
              <a:gd name="connsiteX4" fmla="*/ 2123577 w 6899139"/>
              <a:gd name="connsiteY4" fmla="*/ 5890504 h 5903713"/>
              <a:gd name="connsiteX5" fmla="*/ 309020 w 6899139"/>
              <a:gd name="connsiteY5" fmla="*/ 3825486 h 5903713"/>
              <a:gd name="connsiteX6" fmla="*/ 18600 w 6899139"/>
              <a:gd name="connsiteY6" fmla="*/ 3296436 h 5903713"/>
              <a:gd name="connsiteX7" fmla="*/ 0 w 6899139"/>
              <a:gd name="connsiteY7" fmla="*/ 156391 h 5903713"/>
              <a:gd name="connsiteX8" fmla="*/ 270196 w 6899139"/>
              <a:gd name="connsiteY8" fmla="*/ 8433 h 5903713"/>
              <a:gd name="connsiteX0" fmla="*/ 270196 w 6899139"/>
              <a:gd name="connsiteY0" fmla="*/ 8433 h 5903713"/>
              <a:gd name="connsiteX1" fmla="*/ 6608351 w 6899139"/>
              <a:gd name="connsiteY1" fmla="*/ 1613880 h 5903713"/>
              <a:gd name="connsiteX2" fmla="*/ 6606630 w 6899139"/>
              <a:gd name="connsiteY2" fmla="*/ 3845117 h 5903713"/>
              <a:gd name="connsiteX3" fmla="*/ 6899139 w 6899139"/>
              <a:gd name="connsiteY3" fmla="*/ 5903713 h 5903713"/>
              <a:gd name="connsiteX4" fmla="*/ 2123577 w 6899139"/>
              <a:gd name="connsiteY4" fmla="*/ 5890504 h 5903713"/>
              <a:gd name="connsiteX5" fmla="*/ 309020 w 6899139"/>
              <a:gd name="connsiteY5" fmla="*/ 3825486 h 5903713"/>
              <a:gd name="connsiteX6" fmla="*/ 18600 w 6899139"/>
              <a:gd name="connsiteY6" fmla="*/ 3296436 h 5903713"/>
              <a:gd name="connsiteX7" fmla="*/ 0 w 6899139"/>
              <a:gd name="connsiteY7" fmla="*/ 156391 h 5903713"/>
              <a:gd name="connsiteX8" fmla="*/ 270196 w 6899139"/>
              <a:gd name="connsiteY8" fmla="*/ 8433 h 5903713"/>
              <a:gd name="connsiteX0" fmla="*/ 270196 w 6624819"/>
              <a:gd name="connsiteY0" fmla="*/ 8433 h 5890504"/>
              <a:gd name="connsiteX1" fmla="*/ 6608351 w 6624819"/>
              <a:gd name="connsiteY1" fmla="*/ 1613880 h 5890504"/>
              <a:gd name="connsiteX2" fmla="*/ 6606630 w 6624819"/>
              <a:gd name="connsiteY2" fmla="*/ 3845117 h 5890504"/>
              <a:gd name="connsiteX3" fmla="*/ 6624819 w 6624819"/>
              <a:gd name="connsiteY3" fmla="*/ 5873233 h 5890504"/>
              <a:gd name="connsiteX4" fmla="*/ 2123577 w 6624819"/>
              <a:gd name="connsiteY4" fmla="*/ 5890504 h 5890504"/>
              <a:gd name="connsiteX5" fmla="*/ 309020 w 6624819"/>
              <a:gd name="connsiteY5" fmla="*/ 3825486 h 5890504"/>
              <a:gd name="connsiteX6" fmla="*/ 18600 w 6624819"/>
              <a:gd name="connsiteY6" fmla="*/ 3296436 h 5890504"/>
              <a:gd name="connsiteX7" fmla="*/ 0 w 6624819"/>
              <a:gd name="connsiteY7" fmla="*/ 156391 h 5890504"/>
              <a:gd name="connsiteX8" fmla="*/ 270196 w 6624819"/>
              <a:gd name="connsiteY8" fmla="*/ 8433 h 5890504"/>
              <a:gd name="connsiteX0" fmla="*/ 270196 w 6631387"/>
              <a:gd name="connsiteY0" fmla="*/ 8433 h 5890504"/>
              <a:gd name="connsiteX1" fmla="*/ 6631240 w 6631387"/>
              <a:gd name="connsiteY1" fmla="*/ 1621483 h 5890504"/>
              <a:gd name="connsiteX2" fmla="*/ 6606630 w 6631387"/>
              <a:gd name="connsiteY2" fmla="*/ 3845117 h 5890504"/>
              <a:gd name="connsiteX3" fmla="*/ 6624819 w 6631387"/>
              <a:gd name="connsiteY3" fmla="*/ 5873233 h 5890504"/>
              <a:gd name="connsiteX4" fmla="*/ 2123577 w 6631387"/>
              <a:gd name="connsiteY4" fmla="*/ 5890504 h 5890504"/>
              <a:gd name="connsiteX5" fmla="*/ 309020 w 6631387"/>
              <a:gd name="connsiteY5" fmla="*/ 3825486 h 5890504"/>
              <a:gd name="connsiteX6" fmla="*/ 18600 w 6631387"/>
              <a:gd name="connsiteY6" fmla="*/ 3296436 h 5890504"/>
              <a:gd name="connsiteX7" fmla="*/ 0 w 6631387"/>
              <a:gd name="connsiteY7" fmla="*/ 156391 h 5890504"/>
              <a:gd name="connsiteX8" fmla="*/ 270196 w 6631387"/>
              <a:gd name="connsiteY8" fmla="*/ 8433 h 5890504"/>
              <a:gd name="connsiteX0" fmla="*/ 270196 w 6638185"/>
              <a:gd name="connsiteY0" fmla="*/ 8433 h 5890504"/>
              <a:gd name="connsiteX1" fmla="*/ 6631240 w 6638185"/>
              <a:gd name="connsiteY1" fmla="*/ 1621483 h 5890504"/>
              <a:gd name="connsiteX2" fmla="*/ 6606630 w 6638185"/>
              <a:gd name="connsiteY2" fmla="*/ 3845117 h 5890504"/>
              <a:gd name="connsiteX3" fmla="*/ 6624819 w 6638185"/>
              <a:gd name="connsiteY3" fmla="*/ 5873233 h 5890504"/>
              <a:gd name="connsiteX4" fmla="*/ 2123577 w 6638185"/>
              <a:gd name="connsiteY4" fmla="*/ 5890504 h 5890504"/>
              <a:gd name="connsiteX5" fmla="*/ 309020 w 6638185"/>
              <a:gd name="connsiteY5" fmla="*/ 3825486 h 5890504"/>
              <a:gd name="connsiteX6" fmla="*/ 18600 w 6638185"/>
              <a:gd name="connsiteY6" fmla="*/ 3296436 h 5890504"/>
              <a:gd name="connsiteX7" fmla="*/ 0 w 6638185"/>
              <a:gd name="connsiteY7" fmla="*/ 156391 h 5890504"/>
              <a:gd name="connsiteX8" fmla="*/ 270196 w 6638185"/>
              <a:gd name="connsiteY8" fmla="*/ 8433 h 5890504"/>
              <a:gd name="connsiteX0" fmla="*/ 270196 w 6641587"/>
              <a:gd name="connsiteY0" fmla="*/ 8433 h 5890504"/>
              <a:gd name="connsiteX1" fmla="*/ 6631240 w 6641587"/>
              <a:gd name="connsiteY1" fmla="*/ 1621483 h 5890504"/>
              <a:gd name="connsiteX2" fmla="*/ 6629519 w 6641587"/>
              <a:gd name="connsiteY2" fmla="*/ 3784294 h 5890504"/>
              <a:gd name="connsiteX3" fmla="*/ 6624819 w 6641587"/>
              <a:gd name="connsiteY3" fmla="*/ 5873233 h 5890504"/>
              <a:gd name="connsiteX4" fmla="*/ 2123577 w 6641587"/>
              <a:gd name="connsiteY4" fmla="*/ 5890504 h 5890504"/>
              <a:gd name="connsiteX5" fmla="*/ 309020 w 6641587"/>
              <a:gd name="connsiteY5" fmla="*/ 3825486 h 5890504"/>
              <a:gd name="connsiteX6" fmla="*/ 18600 w 6641587"/>
              <a:gd name="connsiteY6" fmla="*/ 3296436 h 5890504"/>
              <a:gd name="connsiteX7" fmla="*/ 0 w 6641587"/>
              <a:gd name="connsiteY7" fmla="*/ 156391 h 5890504"/>
              <a:gd name="connsiteX8" fmla="*/ 270196 w 6641587"/>
              <a:gd name="connsiteY8" fmla="*/ 8433 h 5890504"/>
              <a:gd name="connsiteX0" fmla="*/ 270196 w 6641587"/>
              <a:gd name="connsiteY0" fmla="*/ 8433 h 5896043"/>
              <a:gd name="connsiteX1" fmla="*/ 6631240 w 6641587"/>
              <a:gd name="connsiteY1" fmla="*/ 1621483 h 5896043"/>
              <a:gd name="connsiteX2" fmla="*/ 6629519 w 6641587"/>
              <a:gd name="connsiteY2" fmla="*/ 3784294 h 5896043"/>
              <a:gd name="connsiteX3" fmla="*/ 6632449 w 6641587"/>
              <a:gd name="connsiteY3" fmla="*/ 5896043 h 5896043"/>
              <a:gd name="connsiteX4" fmla="*/ 2123577 w 6641587"/>
              <a:gd name="connsiteY4" fmla="*/ 5890504 h 5896043"/>
              <a:gd name="connsiteX5" fmla="*/ 309020 w 6641587"/>
              <a:gd name="connsiteY5" fmla="*/ 3825486 h 5896043"/>
              <a:gd name="connsiteX6" fmla="*/ 18600 w 6641587"/>
              <a:gd name="connsiteY6" fmla="*/ 3296436 h 5896043"/>
              <a:gd name="connsiteX7" fmla="*/ 0 w 6641587"/>
              <a:gd name="connsiteY7" fmla="*/ 156391 h 5896043"/>
              <a:gd name="connsiteX8" fmla="*/ 270196 w 6641587"/>
              <a:gd name="connsiteY8" fmla="*/ 8433 h 5896043"/>
              <a:gd name="connsiteX0" fmla="*/ 270196 w 6646594"/>
              <a:gd name="connsiteY0" fmla="*/ 8433 h 5896043"/>
              <a:gd name="connsiteX1" fmla="*/ 6631240 w 6646594"/>
              <a:gd name="connsiteY1" fmla="*/ 1621483 h 5896043"/>
              <a:gd name="connsiteX2" fmla="*/ 6644778 w 6646594"/>
              <a:gd name="connsiteY2" fmla="*/ 3746280 h 5896043"/>
              <a:gd name="connsiteX3" fmla="*/ 6632449 w 6646594"/>
              <a:gd name="connsiteY3" fmla="*/ 5896043 h 5896043"/>
              <a:gd name="connsiteX4" fmla="*/ 2123577 w 6646594"/>
              <a:gd name="connsiteY4" fmla="*/ 5890504 h 5896043"/>
              <a:gd name="connsiteX5" fmla="*/ 309020 w 6646594"/>
              <a:gd name="connsiteY5" fmla="*/ 3825486 h 5896043"/>
              <a:gd name="connsiteX6" fmla="*/ 18600 w 6646594"/>
              <a:gd name="connsiteY6" fmla="*/ 3296436 h 5896043"/>
              <a:gd name="connsiteX7" fmla="*/ 0 w 6646594"/>
              <a:gd name="connsiteY7" fmla="*/ 156391 h 5896043"/>
              <a:gd name="connsiteX8" fmla="*/ 270196 w 6646594"/>
              <a:gd name="connsiteY8" fmla="*/ 8433 h 5896043"/>
              <a:gd name="connsiteX0" fmla="*/ 270196 w 6652408"/>
              <a:gd name="connsiteY0" fmla="*/ 8433 h 5896043"/>
              <a:gd name="connsiteX1" fmla="*/ 6631240 w 6652408"/>
              <a:gd name="connsiteY1" fmla="*/ 1621483 h 5896043"/>
              <a:gd name="connsiteX2" fmla="*/ 6652408 w 6652408"/>
              <a:gd name="connsiteY2" fmla="*/ 3632236 h 5896043"/>
              <a:gd name="connsiteX3" fmla="*/ 6632449 w 6652408"/>
              <a:gd name="connsiteY3" fmla="*/ 5896043 h 5896043"/>
              <a:gd name="connsiteX4" fmla="*/ 2123577 w 6652408"/>
              <a:gd name="connsiteY4" fmla="*/ 5890504 h 5896043"/>
              <a:gd name="connsiteX5" fmla="*/ 309020 w 6652408"/>
              <a:gd name="connsiteY5" fmla="*/ 3825486 h 5896043"/>
              <a:gd name="connsiteX6" fmla="*/ 18600 w 6652408"/>
              <a:gd name="connsiteY6" fmla="*/ 3296436 h 5896043"/>
              <a:gd name="connsiteX7" fmla="*/ 0 w 6652408"/>
              <a:gd name="connsiteY7" fmla="*/ 156391 h 5896043"/>
              <a:gd name="connsiteX8" fmla="*/ 270196 w 6652408"/>
              <a:gd name="connsiteY8" fmla="*/ 8433 h 5896043"/>
              <a:gd name="connsiteX0" fmla="*/ 270196 w 6658862"/>
              <a:gd name="connsiteY0" fmla="*/ 8433 h 5896043"/>
              <a:gd name="connsiteX1" fmla="*/ 6646500 w 6658862"/>
              <a:gd name="connsiteY1" fmla="*/ 1629086 h 5896043"/>
              <a:gd name="connsiteX2" fmla="*/ 6652408 w 6658862"/>
              <a:gd name="connsiteY2" fmla="*/ 3632236 h 5896043"/>
              <a:gd name="connsiteX3" fmla="*/ 6632449 w 6658862"/>
              <a:gd name="connsiteY3" fmla="*/ 5896043 h 5896043"/>
              <a:gd name="connsiteX4" fmla="*/ 2123577 w 6658862"/>
              <a:gd name="connsiteY4" fmla="*/ 5890504 h 5896043"/>
              <a:gd name="connsiteX5" fmla="*/ 309020 w 6658862"/>
              <a:gd name="connsiteY5" fmla="*/ 3825486 h 5896043"/>
              <a:gd name="connsiteX6" fmla="*/ 18600 w 6658862"/>
              <a:gd name="connsiteY6" fmla="*/ 3296436 h 5896043"/>
              <a:gd name="connsiteX7" fmla="*/ 0 w 6658862"/>
              <a:gd name="connsiteY7" fmla="*/ 156391 h 5896043"/>
              <a:gd name="connsiteX8" fmla="*/ 270196 w 6658862"/>
              <a:gd name="connsiteY8" fmla="*/ 8433 h 5896043"/>
              <a:gd name="connsiteX0" fmla="*/ 270196 w 6652408"/>
              <a:gd name="connsiteY0" fmla="*/ 8433 h 5896043"/>
              <a:gd name="connsiteX1" fmla="*/ 6646500 w 6652408"/>
              <a:gd name="connsiteY1" fmla="*/ 1629086 h 5896043"/>
              <a:gd name="connsiteX2" fmla="*/ 6652408 w 6652408"/>
              <a:gd name="connsiteY2" fmla="*/ 3632236 h 5896043"/>
              <a:gd name="connsiteX3" fmla="*/ 6632449 w 6652408"/>
              <a:gd name="connsiteY3" fmla="*/ 5896043 h 5896043"/>
              <a:gd name="connsiteX4" fmla="*/ 2123577 w 6652408"/>
              <a:gd name="connsiteY4" fmla="*/ 5890504 h 5896043"/>
              <a:gd name="connsiteX5" fmla="*/ 309020 w 6652408"/>
              <a:gd name="connsiteY5" fmla="*/ 3825486 h 5896043"/>
              <a:gd name="connsiteX6" fmla="*/ 18600 w 6652408"/>
              <a:gd name="connsiteY6" fmla="*/ 3296436 h 5896043"/>
              <a:gd name="connsiteX7" fmla="*/ 0 w 6652408"/>
              <a:gd name="connsiteY7" fmla="*/ 156391 h 5896043"/>
              <a:gd name="connsiteX8" fmla="*/ 270196 w 6652408"/>
              <a:gd name="connsiteY8" fmla="*/ 8433 h 5896043"/>
              <a:gd name="connsiteX0" fmla="*/ 270196 w 6652408"/>
              <a:gd name="connsiteY0" fmla="*/ 8433 h 5896043"/>
              <a:gd name="connsiteX1" fmla="*/ 6623612 w 6652408"/>
              <a:gd name="connsiteY1" fmla="*/ 1621483 h 5896043"/>
              <a:gd name="connsiteX2" fmla="*/ 6652408 w 6652408"/>
              <a:gd name="connsiteY2" fmla="*/ 3632236 h 5896043"/>
              <a:gd name="connsiteX3" fmla="*/ 6632449 w 6652408"/>
              <a:gd name="connsiteY3" fmla="*/ 5896043 h 5896043"/>
              <a:gd name="connsiteX4" fmla="*/ 2123577 w 6652408"/>
              <a:gd name="connsiteY4" fmla="*/ 5890504 h 5896043"/>
              <a:gd name="connsiteX5" fmla="*/ 309020 w 6652408"/>
              <a:gd name="connsiteY5" fmla="*/ 3825486 h 5896043"/>
              <a:gd name="connsiteX6" fmla="*/ 18600 w 6652408"/>
              <a:gd name="connsiteY6" fmla="*/ 3296436 h 5896043"/>
              <a:gd name="connsiteX7" fmla="*/ 0 w 6652408"/>
              <a:gd name="connsiteY7" fmla="*/ 156391 h 5896043"/>
              <a:gd name="connsiteX8" fmla="*/ 270196 w 6652408"/>
              <a:gd name="connsiteY8" fmla="*/ 8433 h 5896043"/>
              <a:gd name="connsiteX0" fmla="*/ 270196 w 6632574"/>
              <a:gd name="connsiteY0" fmla="*/ 8433 h 5896043"/>
              <a:gd name="connsiteX1" fmla="*/ 6623612 w 6632574"/>
              <a:gd name="connsiteY1" fmla="*/ 1621483 h 5896043"/>
              <a:gd name="connsiteX2" fmla="*/ 6621890 w 6632574"/>
              <a:gd name="connsiteY2" fmla="*/ 3685457 h 5896043"/>
              <a:gd name="connsiteX3" fmla="*/ 6632449 w 6632574"/>
              <a:gd name="connsiteY3" fmla="*/ 5896043 h 5896043"/>
              <a:gd name="connsiteX4" fmla="*/ 2123577 w 6632574"/>
              <a:gd name="connsiteY4" fmla="*/ 5890504 h 5896043"/>
              <a:gd name="connsiteX5" fmla="*/ 309020 w 6632574"/>
              <a:gd name="connsiteY5" fmla="*/ 3825486 h 5896043"/>
              <a:gd name="connsiteX6" fmla="*/ 18600 w 6632574"/>
              <a:gd name="connsiteY6" fmla="*/ 3296436 h 5896043"/>
              <a:gd name="connsiteX7" fmla="*/ 0 w 6632574"/>
              <a:gd name="connsiteY7" fmla="*/ 156391 h 5896043"/>
              <a:gd name="connsiteX8" fmla="*/ 270196 w 6632574"/>
              <a:gd name="connsiteY8" fmla="*/ 8433 h 5896043"/>
              <a:gd name="connsiteX0" fmla="*/ 599473 w 6961851"/>
              <a:gd name="connsiteY0" fmla="*/ 110390 h 5998000"/>
              <a:gd name="connsiteX1" fmla="*/ 6952889 w 6961851"/>
              <a:gd name="connsiteY1" fmla="*/ 1723440 h 5998000"/>
              <a:gd name="connsiteX2" fmla="*/ 6951167 w 6961851"/>
              <a:gd name="connsiteY2" fmla="*/ 3787414 h 5998000"/>
              <a:gd name="connsiteX3" fmla="*/ 6961726 w 6961851"/>
              <a:gd name="connsiteY3" fmla="*/ 5998000 h 5998000"/>
              <a:gd name="connsiteX4" fmla="*/ 2452854 w 6961851"/>
              <a:gd name="connsiteY4" fmla="*/ 5992461 h 5998000"/>
              <a:gd name="connsiteX5" fmla="*/ 638297 w 6961851"/>
              <a:gd name="connsiteY5" fmla="*/ 3927443 h 5998000"/>
              <a:gd name="connsiteX6" fmla="*/ 347877 w 6961851"/>
              <a:gd name="connsiteY6" fmla="*/ 3398393 h 5998000"/>
              <a:gd name="connsiteX7" fmla="*/ 0 w 6961851"/>
              <a:gd name="connsiteY7" fmla="*/ 43013 h 5998000"/>
              <a:gd name="connsiteX8" fmla="*/ 599473 w 6961851"/>
              <a:gd name="connsiteY8" fmla="*/ 110390 h 5998000"/>
              <a:gd name="connsiteX0" fmla="*/ 599473 w 6961851"/>
              <a:gd name="connsiteY0" fmla="*/ 56493 h 6015882"/>
              <a:gd name="connsiteX1" fmla="*/ 6952889 w 6961851"/>
              <a:gd name="connsiteY1" fmla="*/ 1741322 h 6015882"/>
              <a:gd name="connsiteX2" fmla="*/ 6951167 w 6961851"/>
              <a:gd name="connsiteY2" fmla="*/ 3805296 h 6015882"/>
              <a:gd name="connsiteX3" fmla="*/ 6961726 w 6961851"/>
              <a:gd name="connsiteY3" fmla="*/ 6015882 h 6015882"/>
              <a:gd name="connsiteX4" fmla="*/ 2452854 w 6961851"/>
              <a:gd name="connsiteY4" fmla="*/ 6010343 h 6015882"/>
              <a:gd name="connsiteX5" fmla="*/ 638297 w 6961851"/>
              <a:gd name="connsiteY5" fmla="*/ 3945325 h 6015882"/>
              <a:gd name="connsiteX6" fmla="*/ 347877 w 6961851"/>
              <a:gd name="connsiteY6" fmla="*/ 3416275 h 6015882"/>
              <a:gd name="connsiteX7" fmla="*/ 0 w 6961851"/>
              <a:gd name="connsiteY7" fmla="*/ 60895 h 6015882"/>
              <a:gd name="connsiteX8" fmla="*/ 599473 w 6961851"/>
              <a:gd name="connsiteY8" fmla="*/ 56493 h 6015882"/>
              <a:gd name="connsiteX0" fmla="*/ 599473 w 6961851"/>
              <a:gd name="connsiteY0" fmla="*/ 56493 h 6015882"/>
              <a:gd name="connsiteX1" fmla="*/ 6952889 w 6961851"/>
              <a:gd name="connsiteY1" fmla="*/ 1741322 h 6015882"/>
              <a:gd name="connsiteX2" fmla="*/ 6951167 w 6961851"/>
              <a:gd name="connsiteY2" fmla="*/ 3805296 h 6015882"/>
              <a:gd name="connsiteX3" fmla="*/ 6961726 w 6961851"/>
              <a:gd name="connsiteY3" fmla="*/ 6015882 h 6015882"/>
              <a:gd name="connsiteX4" fmla="*/ 2452854 w 6961851"/>
              <a:gd name="connsiteY4" fmla="*/ 6010343 h 6015882"/>
              <a:gd name="connsiteX5" fmla="*/ 638297 w 6961851"/>
              <a:gd name="connsiteY5" fmla="*/ 3945325 h 6015882"/>
              <a:gd name="connsiteX6" fmla="*/ 347877 w 6961851"/>
              <a:gd name="connsiteY6" fmla="*/ 3416275 h 6015882"/>
              <a:gd name="connsiteX7" fmla="*/ 0 w 6961851"/>
              <a:gd name="connsiteY7" fmla="*/ 60895 h 6015882"/>
              <a:gd name="connsiteX8" fmla="*/ 599473 w 6961851"/>
              <a:gd name="connsiteY8" fmla="*/ 56493 h 6015882"/>
              <a:gd name="connsiteX0" fmla="*/ 599473 w 6961851"/>
              <a:gd name="connsiteY0" fmla="*/ 56493 h 6015882"/>
              <a:gd name="connsiteX1" fmla="*/ 6942600 w 6961851"/>
              <a:gd name="connsiteY1" fmla="*/ 2254025 h 6015882"/>
              <a:gd name="connsiteX2" fmla="*/ 6951167 w 6961851"/>
              <a:gd name="connsiteY2" fmla="*/ 3805296 h 6015882"/>
              <a:gd name="connsiteX3" fmla="*/ 6961726 w 6961851"/>
              <a:gd name="connsiteY3" fmla="*/ 6015882 h 6015882"/>
              <a:gd name="connsiteX4" fmla="*/ 2452854 w 6961851"/>
              <a:gd name="connsiteY4" fmla="*/ 6010343 h 6015882"/>
              <a:gd name="connsiteX5" fmla="*/ 638297 w 6961851"/>
              <a:gd name="connsiteY5" fmla="*/ 3945325 h 6015882"/>
              <a:gd name="connsiteX6" fmla="*/ 347877 w 6961851"/>
              <a:gd name="connsiteY6" fmla="*/ 3416275 h 6015882"/>
              <a:gd name="connsiteX7" fmla="*/ 0 w 6961851"/>
              <a:gd name="connsiteY7" fmla="*/ 60895 h 6015882"/>
              <a:gd name="connsiteX8" fmla="*/ 599473 w 6961851"/>
              <a:gd name="connsiteY8" fmla="*/ 56493 h 6015882"/>
              <a:gd name="connsiteX0" fmla="*/ 599473 w 6961851"/>
              <a:gd name="connsiteY0" fmla="*/ 56493 h 6015882"/>
              <a:gd name="connsiteX1" fmla="*/ 6952891 w 6961851"/>
              <a:gd name="connsiteY1" fmla="*/ 1956658 h 6015882"/>
              <a:gd name="connsiteX2" fmla="*/ 6951167 w 6961851"/>
              <a:gd name="connsiteY2" fmla="*/ 3805296 h 6015882"/>
              <a:gd name="connsiteX3" fmla="*/ 6961726 w 6961851"/>
              <a:gd name="connsiteY3" fmla="*/ 6015882 h 6015882"/>
              <a:gd name="connsiteX4" fmla="*/ 2452854 w 6961851"/>
              <a:gd name="connsiteY4" fmla="*/ 6010343 h 6015882"/>
              <a:gd name="connsiteX5" fmla="*/ 638297 w 6961851"/>
              <a:gd name="connsiteY5" fmla="*/ 3945325 h 6015882"/>
              <a:gd name="connsiteX6" fmla="*/ 347877 w 6961851"/>
              <a:gd name="connsiteY6" fmla="*/ 3416275 h 6015882"/>
              <a:gd name="connsiteX7" fmla="*/ 0 w 6961851"/>
              <a:gd name="connsiteY7" fmla="*/ 60895 h 6015882"/>
              <a:gd name="connsiteX8" fmla="*/ 599473 w 6961851"/>
              <a:gd name="connsiteY8" fmla="*/ 56493 h 6015882"/>
              <a:gd name="connsiteX0" fmla="*/ 599473 w 6961851"/>
              <a:gd name="connsiteY0" fmla="*/ 56493 h 6015882"/>
              <a:gd name="connsiteX1" fmla="*/ 6952891 w 6961851"/>
              <a:gd name="connsiteY1" fmla="*/ 1956658 h 6015882"/>
              <a:gd name="connsiteX2" fmla="*/ 6951167 w 6961851"/>
              <a:gd name="connsiteY2" fmla="*/ 3805296 h 6015882"/>
              <a:gd name="connsiteX3" fmla="*/ 6961726 w 6961851"/>
              <a:gd name="connsiteY3" fmla="*/ 6015882 h 6015882"/>
              <a:gd name="connsiteX4" fmla="*/ 2452854 w 6961851"/>
              <a:gd name="connsiteY4" fmla="*/ 6010343 h 6015882"/>
              <a:gd name="connsiteX5" fmla="*/ 638297 w 6961851"/>
              <a:gd name="connsiteY5" fmla="*/ 3945325 h 6015882"/>
              <a:gd name="connsiteX6" fmla="*/ 347877 w 6961851"/>
              <a:gd name="connsiteY6" fmla="*/ 3416275 h 6015882"/>
              <a:gd name="connsiteX7" fmla="*/ 0 w 6961851"/>
              <a:gd name="connsiteY7" fmla="*/ 60895 h 6015882"/>
              <a:gd name="connsiteX8" fmla="*/ 599473 w 6961851"/>
              <a:gd name="connsiteY8" fmla="*/ 56493 h 6015882"/>
              <a:gd name="connsiteX0" fmla="*/ 599473 w 6961851"/>
              <a:gd name="connsiteY0" fmla="*/ 56493 h 6015882"/>
              <a:gd name="connsiteX1" fmla="*/ 6798543 w 6961851"/>
              <a:gd name="connsiteY1" fmla="*/ 1915641 h 6015882"/>
              <a:gd name="connsiteX2" fmla="*/ 6951167 w 6961851"/>
              <a:gd name="connsiteY2" fmla="*/ 3805296 h 6015882"/>
              <a:gd name="connsiteX3" fmla="*/ 6961726 w 6961851"/>
              <a:gd name="connsiteY3" fmla="*/ 6015882 h 6015882"/>
              <a:gd name="connsiteX4" fmla="*/ 2452854 w 6961851"/>
              <a:gd name="connsiteY4" fmla="*/ 6010343 h 6015882"/>
              <a:gd name="connsiteX5" fmla="*/ 638297 w 6961851"/>
              <a:gd name="connsiteY5" fmla="*/ 3945325 h 6015882"/>
              <a:gd name="connsiteX6" fmla="*/ 347877 w 6961851"/>
              <a:gd name="connsiteY6" fmla="*/ 3416275 h 6015882"/>
              <a:gd name="connsiteX7" fmla="*/ 0 w 6961851"/>
              <a:gd name="connsiteY7" fmla="*/ 60895 h 6015882"/>
              <a:gd name="connsiteX8" fmla="*/ 599473 w 6961851"/>
              <a:gd name="connsiteY8" fmla="*/ 56493 h 6015882"/>
              <a:gd name="connsiteX0" fmla="*/ 599473 w 6961739"/>
              <a:gd name="connsiteY0" fmla="*/ 56493 h 6015882"/>
              <a:gd name="connsiteX1" fmla="*/ 6798543 w 6961739"/>
              <a:gd name="connsiteY1" fmla="*/ 1915641 h 6015882"/>
              <a:gd name="connsiteX2" fmla="*/ 6827688 w 6961739"/>
              <a:gd name="connsiteY2" fmla="*/ 3907837 h 6015882"/>
              <a:gd name="connsiteX3" fmla="*/ 6961726 w 6961739"/>
              <a:gd name="connsiteY3" fmla="*/ 6015882 h 6015882"/>
              <a:gd name="connsiteX4" fmla="*/ 2452854 w 6961739"/>
              <a:gd name="connsiteY4" fmla="*/ 6010343 h 6015882"/>
              <a:gd name="connsiteX5" fmla="*/ 638297 w 6961739"/>
              <a:gd name="connsiteY5" fmla="*/ 3945325 h 6015882"/>
              <a:gd name="connsiteX6" fmla="*/ 347877 w 6961739"/>
              <a:gd name="connsiteY6" fmla="*/ 3416275 h 6015882"/>
              <a:gd name="connsiteX7" fmla="*/ 0 w 6961739"/>
              <a:gd name="connsiteY7" fmla="*/ 60895 h 6015882"/>
              <a:gd name="connsiteX8" fmla="*/ 599473 w 6961739"/>
              <a:gd name="connsiteY8" fmla="*/ 56493 h 6015882"/>
              <a:gd name="connsiteX0" fmla="*/ 599473 w 6848610"/>
              <a:gd name="connsiteY0" fmla="*/ 56493 h 6010343"/>
              <a:gd name="connsiteX1" fmla="*/ 6798543 w 6848610"/>
              <a:gd name="connsiteY1" fmla="*/ 1915641 h 6010343"/>
              <a:gd name="connsiteX2" fmla="*/ 6827688 w 6848610"/>
              <a:gd name="connsiteY2" fmla="*/ 3907837 h 6010343"/>
              <a:gd name="connsiteX3" fmla="*/ 6848537 w 6848610"/>
              <a:gd name="connsiteY3" fmla="*/ 5728769 h 6010343"/>
              <a:gd name="connsiteX4" fmla="*/ 2452854 w 6848610"/>
              <a:gd name="connsiteY4" fmla="*/ 6010343 h 6010343"/>
              <a:gd name="connsiteX5" fmla="*/ 638297 w 6848610"/>
              <a:gd name="connsiteY5" fmla="*/ 3945325 h 6010343"/>
              <a:gd name="connsiteX6" fmla="*/ 347877 w 6848610"/>
              <a:gd name="connsiteY6" fmla="*/ 3416275 h 6010343"/>
              <a:gd name="connsiteX7" fmla="*/ 0 w 6848610"/>
              <a:gd name="connsiteY7" fmla="*/ 60895 h 6010343"/>
              <a:gd name="connsiteX8" fmla="*/ 599473 w 6848610"/>
              <a:gd name="connsiteY8" fmla="*/ 56493 h 6010343"/>
              <a:gd name="connsiteX0" fmla="*/ 599473 w 6827688"/>
              <a:gd name="connsiteY0" fmla="*/ 56493 h 6010343"/>
              <a:gd name="connsiteX1" fmla="*/ 6798543 w 6827688"/>
              <a:gd name="connsiteY1" fmla="*/ 1915641 h 6010343"/>
              <a:gd name="connsiteX2" fmla="*/ 6827688 w 6827688"/>
              <a:gd name="connsiteY2" fmla="*/ 3907837 h 6010343"/>
              <a:gd name="connsiteX3" fmla="*/ 6755928 w 6827688"/>
              <a:gd name="connsiteY3" fmla="*/ 5810801 h 6010343"/>
              <a:gd name="connsiteX4" fmla="*/ 2452854 w 6827688"/>
              <a:gd name="connsiteY4" fmla="*/ 6010343 h 6010343"/>
              <a:gd name="connsiteX5" fmla="*/ 638297 w 6827688"/>
              <a:gd name="connsiteY5" fmla="*/ 3945325 h 6010343"/>
              <a:gd name="connsiteX6" fmla="*/ 347877 w 6827688"/>
              <a:gd name="connsiteY6" fmla="*/ 3416275 h 6010343"/>
              <a:gd name="connsiteX7" fmla="*/ 0 w 6827688"/>
              <a:gd name="connsiteY7" fmla="*/ 60895 h 6010343"/>
              <a:gd name="connsiteX8" fmla="*/ 599473 w 6827688"/>
              <a:gd name="connsiteY8" fmla="*/ 56493 h 6010343"/>
              <a:gd name="connsiteX0" fmla="*/ 599473 w 6827688"/>
              <a:gd name="connsiteY0" fmla="*/ 56493 h 5810801"/>
              <a:gd name="connsiteX1" fmla="*/ 6798543 w 6827688"/>
              <a:gd name="connsiteY1" fmla="*/ 1915641 h 5810801"/>
              <a:gd name="connsiteX2" fmla="*/ 6827688 w 6827688"/>
              <a:gd name="connsiteY2" fmla="*/ 3907837 h 5810801"/>
              <a:gd name="connsiteX3" fmla="*/ 6755928 w 6827688"/>
              <a:gd name="connsiteY3" fmla="*/ 5810801 h 5810801"/>
              <a:gd name="connsiteX4" fmla="*/ 2010387 w 6827688"/>
              <a:gd name="connsiteY4" fmla="*/ 5795008 h 5810801"/>
              <a:gd name="connsiteX5" fmla="*/ 638297 w 6827688"/>
              <a:gd name="connsiteY5" fmla="*/ 3945325 h 5810801"/>
              <a:gd name="connsiteX6" fmla="*/ 347877 w 6827688"/>
              <a:gd name="connsiteY6" fmla="*/ 3416275 h 5810801"/>
              <a:gd name="connsiteX7" fmla="*/ 0 w 6827688"/>
              <a:gd name="connsiteY7" fmla="*/ 60895 h 5810801"/>
              <a:gd name="connsiteX8" fmla="*/ 599473 w 6827688"/>
              <a:gd name="connsiteY8" fmla="*/ 56493 h 5810801"/>
              <a:gd name="connsiteX0" fmla="*/ 599473 w 6827688"/>
              <a:gd name="connsiteY0" fmla="*/ 56493 h 5825770"/>
              <a:gd name="connsiteX1" fmla="*/ 6798543 w 6827688"/>
              <a:gd name="connsiteY1" fmla="*/ 1915641 h 5825770"/>
              <a:gd name="connsiteX2" fmla="*/ 6827688 w 6827688"/>
              <a:gd name="connsiteY2" fmla="*/ 3907837 h 5825770"/>
              <a:gd name="connsiteX3" fmla="*/ 6755928 w 6827688"/>
              <a:gd name="connsiteY3" fmla="*/ 5810801 h 5825770"/>
              <a:gd name="connsiteX4" fmla="*/ 2000097 w 6827688"/>
              <a:gd name="connsiteY4" fmla="*/ 5825770 h 5825770"/>
              <a:gd name="connsiteX5" fmla="*/ 638297 w 6827688"/>
              <a:gd name="connsiteY5" fmla="*/ 3945325 h 5825770"/>
              <a:gd name="connsiteX6" fmla="*/ 347877 w 6827688"/>
              <a:gd name="connsiteY6" fmla="*/ 3416275 h 5825770"/>
              <a:gd name="connsiteX7" fmla="*/ 0 w 6827688"/>
              <a:gd name="connsiteY7" fmla="*/ 60895 h 5825770"/>
              <a:gd name="connsiteX8" fmla="*/ 599473 w 6827688"/>
              <a:gd name="connsiteY8" fmla="*/ 56493 h 5825770"/>
              <a:gd name="connsiteX0" fmla="*/ 599473 w 6827688"/>
              <a:gd name="connsiteY0" fmla="*/ 56493 h 5825770"/>
              <a:gd name="connsiteX1" fmla="*/ 6798543 w 6827688"/>
              <a:gd name="connsiteY1" fmla="*/ 1915641 h 5825770"/>
              <a:gd name="connsiteX2" fmla="*/ 6827688 w 6827688"/>
              <a:gd name="connsiteY2" fmla="*/ 3907837 h 5825770"/>
              <a:gd name="connsiteX3" fmla="*/ 6786798 w 6827688"/>
              <a:gd name="connsiteY3" fmla="*/ 5800547 h 5825770"/>
              <a:gd name="connsiteX4" fmla="*/ 2000097 w 6827688"/>
              <a:gd name="connsiteY4" fmla="*/ 5825770 h 5825770"/>
              <a:gd name="connsiteX5" fmla="*/ 638297 w 6827688"/>
              <a:gd name="connsiteY5" fmla="*/ 3945325 h 5825770"/>
              <a:gd name="connsiteX6" fmla="*/ 347877 w 6827688"/>
              <a:gd name="connsiteY6" fmla="*/ 3416275 h 5825770"/>
              <a:gd name="connsiteX7" fmla="*/ 0 w 6827688"/>
              <a:gd name="connsiteY7" fmla="*/ 60895 h 5825770"/>
              <a:gd name="connsiteX8" fmla="*/ 599473 w 6827688"/>
              <a:gd name="connsiteY8" fmla="*/ 56493 h 5825770"/>
              <a:gd name="connsiteX0" fmla="*/ 599473 w 6831508"/>
              <a:gd name="connsiteY0" fmla="*/ 56493 h 5825770"/>
              <a:gd name="connsiteX1" fmla="*/ 6798543 w 6831508"/>
              <a:gd name="connsiteY1" fmla="*/ 1915641 h 5825770"/>
              <a:gd name="connsiteX2" fmla="*/ 6827688 w 6831508"/>
              <a:gd name="connsiteY2" fmla="*/ 3907837 h 5825770"/>
              <a:gd name="connsiteX3" fmla="*/ 6786798 w 6831508"/>
              <a:gd name="connsiteY3" fmla="*/ 5800547 h 5825770"/>
              <a:gd name="connsiteX4" fmla="*/ 2000097 w 6831508"/>
              <a:gd name="connsiteY4" fmla="*/ 5825770 h 5825770"/>
              <a:gd name="connsiteX5" fmla="*/ 638297 w 6831508"/>
              <a:gd name="connsiteY5" fmla="*/ 3945325 h 5825770"/>
              <a:gd name="connsiteX6" fmla="*/ 347877 w 6831508"/>
              <a:gd name="connsiteY6" fmla="*/ 3416275 h 5825770"/>
              <a:gd name="connsiteX7" fmla="*/ 0 w 6831508"/>
              <a:gd name="connsiteY7" fmla="*/ 60895 h 5825770"/>
              <a:gd name="connsiteX8" fmla="*/ 599473 w 6831508"/>
              <a:gd name="connsiteY8" fmla="*/ 56493 h 5825770"/>
              <a:gd name="connsiteX0" fmla="*/ 599473 w 6798543"/>
              <a:gd name="connsiteY0" fmla="*/ 56493 h 5825770"/>
              <a:gd name="connsiteX1" fmla="*/ 6798543 w 6798543"/>
              <a:gd name="connsiteY1" fmla="*/ 1915641 h 5825770"/>
              <a:gd name="connsiteX2" fmla="*/ 6786529 w 6798543"/>
              <a:gd name="connsiteY2" fmla="*/ 4041140 h 5825770"/>
              <a:gd name="connsiteX3" fmla="*/ 6786798 w 6798543"/>
              <a:gd name="connsiteY3" fmla="*/ 5800547 h 5825770"/>
              <a:gd name="connsiteX4" fmla="*/ 2000097 w 6798543"/>
              <a:gd name="connsiteY4" fmla="*/ 5825770 h 5825770"/>
              <a:gd name="connsiteX5" fmla="*/ 638297 w 6798543"/>
              <a:gd name="connsiteY5" fmla="*/ 3945325 h 5825770"/>
              <a:gd name="connsiteX6" fmla="*/ 347877 w 6798543"/>
              <a:gd name="connsiteY6" fmla="*/ 3416275 h 5825770"/>
              <a:gd name="connsiteX7" fmla="*/ 0 w 6798543"/>
              <a:gd name="connsiteY7" fmla="*/ 60895 h 5825770"/>
              <a:gd name="connsiteX8" fmla="*/ 599473 w 6798543"/>
              <a:gd name="connsiteY8" fmla="*/ 56493 h 5825770"/>
              <a:gd name="connsiteX0" fmla="*/ 599473 w 6798543"/>
              <a:gd name="connsiteY0" fmla="*/ 56493 h 5825770"/>
              <a:gd name="connsiteX1" fmla="*/ 6798543 w 6798543"/>
              <a:gd name="connsiteY1" fmla="*/ 1915641 h 5825770"/>
              <a:gd name="connsiteX2" fmla="*/ 6786529 w 6798543"/>
              <a:gd name="connsiteY2" fmla="*/ 4041140 h 5825770"/>
              <a:gd name="connsiteX3" fmla="*/ 6786798 w 6798543"/>
              <a:gd name="connsiteY3" fmla="*/ 5800547 h 5825770"/>
              <a:gd name="connsiteX4" fmla="*/ 2000097 w 6798543"/>
              <a:gd name="connsiteY4" fmla="*/ 5825770 h 5825770"/>
              <a:gd name="connsiteX5" fmla="*/ 638297 w 6798543"/>
              <a:gd name="connsiteY5" fmla="*/ 3945325 h 5825770"/>
              <a:gd name="connsiteX6" fmla="*/ 342817 w 6798543"/>
              <a:gd name="connsiteY6" fmla="*/ 3144004 h 5825770"/>
              <a:gd name="connsiteX7" fmla="*/ 0 w 6798543"/>
              <a:gd name="connsiteY7" fmla="*/ 60895 h 5825770"/>
              <a:gd name="connsiteX8" fmla="*/ 599473 w 6798543"/>
              <a:gd name="connsiteY8" fmla="*/ 56493 h 5825770"/>
              <a:gd name="connsiteX0" fmla="*/ 599473 w 6798543"/>
              <a:gd name="connsiteY0" fmla="*/ 56493 h 5825770"/>
              <a:gd name="connsiteX1" fmla="*/ 6798543 w 6798543"/>
              <a:gd name="connsiteY1" fmla="*/ 1915641 h 5825770"/>
              <a:gd name="connsiteX2" fmla="*/ 6786529 w 6798543"/>
              <a:gd name="connsiteY2" fmla="*/ 4041140 h 5825770"/>
              <a:gd name="connsiteX3" fmla="*/ 6786798 w 6798543"/>
              <a:gd name="connsiteY3" fmla="*/ 5800547 h 5825770"/>
              <a:gd name="connsiteX4" fmla="*/ 2000097 w 6798543"/>
              <a:gd name="connsiteY4" fmla="*/ 5825770 h 5825770"/>
              <a:gd name="connsiteX5" fmla="*/ 638297 w 6798543"/>
              <a:gd name="connsiteY5" fmla="*/ 3945325 h 5825770"/>
              <a:gd name="connsiteX6" fmla="*/ 342817 w 6798543"/>
              <a:gd name="connsiteY6" fmla="*/ 3144004 h 5825770"/>
              <a:gd name="connsiteX7" fmla="*/ 0 w 6798543"/>
              <a:gd name="connsiteY7" fmla="*/ 60895 h 5825770"/>
              <a:gd name="connsiteX8" fmla="*/ 599473 w 6798543"/>
              <a:gd name="connsiteY8" fmla="*/ 56493 h 5825770"/>
              <a:gd name="connsiteX0" fmla="*/ 599473 w 6798543"/>
              <a:gd name="connsiteY0" fmla="*/ 56493 h 5825770"/>
              <a:gd name="connsiteX1" fmla="*/ 6798543 w 6798543"/>
              <a:gd name="connsiteY1" fmla="*/ 1915641 h 5825770"/>
              <a:gd name="connsiteX2" fmla="*/ 6786529 w 6798543"/>
              <a:gd name="connsiteY2" fmla="*/ 4041140 h 5825770"/>
              <a:gd name="connsiteX3" fmla="*/ 6786798 w 6798543"/>
              <a:gd name="connsiteY3" fmla="*/ 5800547 h 5825770"/>
              <a:gd name="connsiteX4" fmla="*/ 2000097 w 6798543"/>
              <a:gd name="connsiteY4" fmla="*/ 5825770 h 5825770"/>
              <a:gd name="connsiteX5" fmla="*/ 638297 w 6798543"/>
              <a:gd name="connsiteY5" fmla="*/ 3945325 h 5825770"/>
              <a:gd name="connsiteX6" fmla="*/ 342817 w 6798543"/>
              <a:gd name="connsiteY6" fmla="*/ 3144004 h 5825770"/>
              <a:gd name="connsiteX7" fmla="*/ 0 w 6798543"/>
              <a:gd name="connsiteY7" fmla="*/ 60895 h 5825770"/>
              <a:gd name="connsiteX8" fmla="*/ 599473 w 6798543"/>
              <a:gd name="connsiteY8" fmla="*/ 56493 h 5825770"/>
              <a:gd name="connsiteX0" fmla="*/ 599473 w 6798543"/>
              <a:gd name="connsiteY0" fmla="*/ 56493 h 5825770"/>
              <a:gd name="connsiteX1" fmla="*/ 6798543 w 6798543"/>
              <a:gd name="connsiteY1" fmla="*/ 1915641 h 5825770"/>
              <a:gd name="connsiteX2" fmla="*/ 6786529 w 6798543"/>
              <a:gd name="connsiteY2" fmla="*/ 4041140 h 5825770"/>
              <a:gd name="connsiteX3" fmla="*/ 6786798 w 6798543"/>
              <a:gd name="connsiteY3" fmla="*/ 5800547 h 5825770"/>
              <a:gd name="connsiteX4" fmla="*/ 2000097 w 6798543"/>
              <a:gd name="connsiteY4" fmla="*/ 5825770 h 5825770"/>
              <a:gd name="connsiteX5" fmla="*/ 638297 w 6798543"/>
              <a:gd name="connsiteY5" fmla="*/ 3945325 h 5825770"/>
              <a:gd name="connsiteX6" fmla="*/ 342817 w 6798543"/>
              <a:gd name="connsiteY6" fmla="*/ 3144004 h 5825770"/>
              <a:gd name="connsiteX7" fmla="*/ 0 w 6798543"/>
              <a:gd name="connsiteY7" fmla="*/ 60895 h 5825770"/>
              <a:gd name="connsiteX8" fmla="*/ 599473 w 6798543"/>
              <a:gd name="connsiteY8" fmla="*/ 56493 h 5825770"/>
              <a:gd name="connsiteX0" fmla="*/ 599473 w 6798543"/>
              <a:gd name="connsiteY0" fmla="*/ 56493 h 5825770"/>
              <a:gd name="connsiteX1" fmla="*/ 6798543 w 6798543"/>
              <a:gd name="connsiteY1" fmla="*/ 1915641 h 5825770"/>
              <a:gd name="connsiteX2" fmla="*/ 6786529 w 6798543"/>
              <a:gd name="connsiteY2" fmla="*/ 4041140 h 5825770"/>
              <a:gd name="connsiteX3" fmla="*/ 6786798 w 6798543"/>
              <a:gd name="connsiteY3" fmla="*/ 5800547 h 5825770"/>
              <a:gd name="connsiteX4" fmla="*/ 2000097 w 6798543"/>
              <a:gd name="connsiteY4" fmla="*/ 5825770 h 5825770"/>
              <a:gd name="connsiteX5" fmla="*/ 638297 w 6798543"/>
              <a:gd name="connsiteY5" fmla="*/ 3945325 h 5825770"/>
              <a:gd name="connsiteX6" fmla="*/ 342817 w 6798543"/>
              <a:gd name="connsiteY6" fmla="*/ 3144004 h 5825770"/>
              <a:gd name="connsiteX7" fmla="*/ 0 w 6798543"/>
              <a:gd name="connsiteY7" fmla="*/ 60895 h 5825770"/>
              <a:gd name="connsiteX8" fmla="*/ 599473 w 6798543"/>
              <a:gd name="connsiteY8" fmla="*/ 56493 h 5825770"/>
              <a:gd name="connsiteX0" fmla="*/ 599473 w 6798543"/>
              <a:gd name="connsiteY0" fmla="*/ 56493 h 5825770"/>
              <a:gd name="connsiteX1" fmla="*/ 6798543 w 6798543"/>
              <a:gd name="connsiteY1" fmla="*/ 1915641 h 5825770"/>
              <a:gd name="connsiteX2" fmla="*/ 6786529 w 6798543"/>
              <a:gd name="connsiteY2" fmla="*/ 4041140 h 5825770"/>
              <a:gd name="connsiteX3" fmla="*/ 6786798 w 6798543"/>
              <a:gd name="connsiteY3" fmla="*/ 5800547 h 5825770"/>
              <a:gd name="connsiteX4" fmla="*/ 2000097 w 6798543"/>
              <a:gd name="connsiteY4" fmla="*/ 5825770 h 5825770"/>
              <a:gd name="connsiteX5" fmla="*/ 638297 w 6798543"/>
              <a:gd name="connsiteY5" fmla="*/ 3945325 h 5825770"/>
              <a:gd name="connsiteX6" fmla="*/ 342817 w 6798543"/>
              <a:gd name="connsiteY6" fmla="*/ 3144004 h 5825770"/>
              <a:gd name="connsiteX7" fmla="*/ 0 w 6798543"/>
              <a:gd name="connsiteY7" fmla="*/ 60895 h 5825770"/>
              <a:gd name="connsiteX8" fmla="*/ 599473 w 6798543"/>
              <a:gd name="connsiteY8" fmla="*/ 56493 h 5825770"/>
              <a:gd name="connsiteX0" fmla="*/ 624772 w 6823842"/>
              <a:gd name="connsiteY0" fmla="*/ 101233 h 5870510"/>
              <a:gd name="connsiteX1" fmla="*/ 6823842 w 6823842"/>
              <a:gd name="connsiteY1" fmla="*/ 1960381 h 5870510"/>
              <a:gd name="connsiteX2" fmla="*/ 6811828 w 6823842"/>
              <a:gd name="connsiteY2" fmla="*/ 4085880 h 5870510"/>
              <a:gd name="connsiteX3" fmla="*/ 6812097 w 6823842"/>
              <a:gd name="connsiteY3" fmla="*/ 5845287 h 5870510"/>
              <a:gd name="connsiteX4" fmla="*/ 2025396 w 6823842"/>
              <a:gd name="connsiteY4" fmla="*/ 5870510 h 5870510"/>
              <a:gd name="connsiteX5" fmla="*/ 663596 w 6823842"/>
              <a:gd name="connsiteY5" fmla="*/ 3990065 h 5870510"/>
              <a:gd name="connsiteX6" fmla="*/ 368116 w 6823842"/>
              <a:gd name="connsiteY6" fmla="*/ 3188744 h 5870510"/>
              <a:gd name="connsiteX7" fmla="*/ 0 w 6823842"/>
              <a:gd name="connsiteY7" fmla="*/ 45129 h 5870510"/>
              <a:gd name="connsiteX8" fmla="*/ 624772 w 6823842"/>
              <a:gd name="connsiteY8" fmla="*/ 101233 h 5870510"/>
              <a:gd name="connsiteX0" fmla="*/ 633674 w 6832744"/>
              <a:gd name="connsiteY0" fmla="*/ 387203 h 6156480"/>
              <a:gd name="connsiteX1" fmla="*/ 6832744 w 6832744"/>
              <a:gd name="connsiteY1" fmla="*/ 2246351 h 6156480"/>
              <a:gd name="connsiteX2" fmla="*/ 6820730 w 6832744"/>
              <a:gd name="connsiteY2" fmla="*/ 4371850 h 6156480"/>
              <a:gd name="connsiteX3" fmla="*/ 6820999 w 6832744"/>
              <a:gd name="connsiteY3" fmla="*/ 6131257 h 6156480"/>
              <a:gd name="connsiteX4" fmla="*/ 2034298 w 6832744"/>
              <a:gd name="connsiteY4" fmla="*/ 6156480 h 6156480"/>
              <a:gd name="connsiteX5" fmla="*/ 672498 w 6832744"/>
              <a:gd name="connsiteY5" fmla="*/ 4276035 h 6156480"/>
              <a:gd name="connsiteX6" fmla="*/ 377018 w 6832744"/>
              <a:gd name="connsiteY6" fmla="*/ 3474714 h 6156480"/>
              <a:gd name="connsiteX7" fmla="*/ 8902 w 6832744"/>
              <a:gd name="connsiteY7" fmla="*/ 331099 h 6156480"/>
              <a:gd name="connsiteX8" fmla="*/ 633674 w 6832744"/>
              <a:gd name="connsiteY8" fmla="*/ 387203 h 6156480"/>
              <a:gd name="connsiteX0" fmla="*/ 624839 w 6823909"/>
              <a:gd name="connsiteY0" fmla="*/ 165681 h 5934958"/>
              <a:gd name="connsiteX1" fmla="*/ 6823909 w 6823909"/>
              <a:gd name="connsiteY1" fmla="*/ 2024829 h 5934958"/>
              <a:gd name="connsiteX2" fmla="*/ 6811895 w 6823909"/>
              <a:gd name="connsiteY2" fmla="*/ 4150328 h 5934958"/>
              <a:gd name="connsiteX3" fmla="*/ 6812164 w 6823909"/>
              <a:gd name="connsiteY3" fmla="*/ 5909735 h 5934958"/>
              <a:gd name="connsiteX4" fmla="*/ 2025463 w 6823909"/>
              <a:gd name="connsiteY4" fmla="*/ 5934958 h 5934958"/>
              <a:gd name="connsiteX5" fmla="*/ 663663 w 6823909"/>
              <a:gd name="connsiteY5" fmla="*/ 4054513 h 5934958"/>
              <a:gd name="connsiteX6" fmla="*/ 368183 w 6823909"/>
              <a:gd name="connsiteY6" fmla="*/ 3253192 h 5934958"/>
              <a:gd name="connsiteX7" fmla="*/ 67 w 6823909"/>
              <a:gd name="connsiteY7" fmla="*/ 109577 h 5934958"/>
              <a:gd name="connsiteX8" fmla="*/ 624839 w 6823909"/>
              <a:gd name="connsiteY8" fmla="*/ 165681 h 5934958"/>
              <a:gd name="connsiteX0" fmla="*/ 625212 w 6824282"/>
              <a:gd name="connsiteY0" fmla="*/ 123362 h 5892639"/>
              <a:gd name="connsiteX1" fmla="*/ 6824282 w 6824282"/>
              <a:gd name="connsiteY1" fmla="*/ 1982510 h 5892639"/>
              <a:gd name="connsiteX2" fmla="*/ 6812268 w 6824282"/>
              <a:gd name="connsiteY2" fmla="*/ 4108009 h 5892639"/>
              <a:gd name="connsiteX3" fmla="*/ 6812537 w 6824282"/>
              <a:gd name="connsiteY3" fmla="*/ 5867416 h 5892639"/>
              <a:gd name="connsiteX4" fmla="*/ 2025836 w 6824282"/>
              <a:gd name="connsiteY4" fmla="*/ 5892639 h 5892639"/>
              <a:gd name="connsiteX5" fmla="*/ 664036 w 6824282"/>
              <a:gd name="connsiteY5" fmla="*/ 4012194 h 5892639"/>
              <a:gd name="connsiteX6" fmla="*/ 368556 w 6824282"/>
              <a:gd name="connsiteY6" fmla="*/ 3210873 h 5892639"/>
              <a:gd name="connsiteX7" fmla="*/ 440 w 6824282"/>
              <a:gd name="connsiteY7" fmla="*/ 67258 h 5892639"/>
              <a:gd name="connsiteX8" fmla="*/ 625212 w 6824282"/>
              <a:gd name="connsiteY8" fmla="*/ 123362 h 5892639"/>
              <a:gd name="connsiteX0" fmla="*/ 625884 w 6824954"/>
              <a:gd name="connsiteY0" fmla="*/ 136701 h 5905978"/>
              <a:gd name="connsiteX1" fmla="*/ 6824954 w 6824954"/>
              <a:gd name="connsiteY1" fmla="*/ 1995849 h 5905978"/>
              <a:gd name="connsiteX2" fmla="*/ 6812940 w 6824954"/>
              <a:gd name="connsiteY2" fmla="*/ 4121348 h 5905978"/>
              <a:gd name="connsiteX3" fmla="*/ 6813209 w 6824954"/>
              <a:gd name="connsiteY3" fmla="*/ 5880755 h 5905978"/>
              <a:gd name="connsiteX4" fmla="*/ 2026508 w 6824954"/>
              <a:gd name="connsiteY4" fmla="*/ 5905978 h 5905978"/>
              <a:gd name="connsiteX5" fmla="*/ 664708 w 6824954"/>
              <a:gd name="connsiteY5" fmla="*/ 4025533 h 5905978"/>
              <a:gd name="connsiteX6" fmla="*/ 369228 w 6824954"/>
              <a:gd name="connsiteY6" fmla="*/ 3224212 h 5905978"/>
              <a:gd name="connsiteX7" fmla="*/ 1112 w 6824954"/>
              <a:gd name="connsiteY7" fmla="*/ 80597 h 5905978"/>
              <a:gd name="connsiteX8" fmla="*/ 625884 w 6824954"/>
              <a:gd name="connsiteY8" fmla="*/ 136701 h 5905978"/>
              <a:gd name="connsiteX0" fmla="*/ 635980 w 6835050"/>
              <a:gd name="connsiteY0" fmla="*/ 106211 h 5875488"/>
              <a:gd name="connsiteX1" fmla="*/ 6835050 w 6835050"/>
              <a:gd name="connsiteY1" fmla="*/ 1965359 h 5875488"/>
              <a:gd name="connsiteX2" fmla="*/ 6823036 w 6835050"/>
              <a:gd name="connsiteY2" fmla="*/ 4090858 h 5875488"/>
              <a:gd name="connsiteX3" fmla="*/ 6823305 w 6835050"/>
              <a:gd name="connsiteY3" fmla="*/ 5850265 h 5875488"/>
              <a:gd name="connsiteX4" fmla="*/ 2036604 w 6835050"/>
              <a:gd name="connsiteY4" fmla="*/ 5875488 h 5875488"/>
              <a:gd name="connsiteX5" fmla="*/ 674804 w 6835050"/>
              <a:gd name="connsiteY5" fmla="*/ 3995043 h 5875488"/>
              <a:gd name="connsiteX6" fmla="*/ 379324 w 6835050"/>
              <a:gd name="connsiteY6" fmla="*/ 3193722 h 5875488"/>
              <a:gd name="connsiteX7" fmla="*/ 1088 w 6835050"/>
              <a:gd name="connsiteY7" fmla="*/ 90444 h 5875488"/>
              <a:gd name="connsiteX8" fmla="*/ 635980 w 6835050"/>
              <a:gd name="connsiteY8" fmla="*/ 106211 h 5875488"/>
              <a:gd name="connsiteX0" fmla="*/ 637449 w 6836519"/>
              <a:gd name="connsiteY0" fmla="*/ 135328 h 5904605"/>
              <a:gd name="connsiteX1" fmla="*/ 6836519 w 6836519"/>
              <a:gd name="connsiteY1" fmla="*/ 1994476 h 5904605"/>
              <a:gd name="connsiteX2" fmla="*/ 6824505 w 6836519"/>
              <a:gd name="connsiteY2" fmla="*/ 4119975 h 5904605"/>
              <a:gd name="connsiteX3" fmla="*/ 6824774 w 6836519"/>
              <a:gd name="connsiteY3" fmla="*/ 5879382 h 5904605"/>
              <a:gd name="connsiteX4" fmla="*/ 2038073 w 6836519"/>
              <a:gd name="connsiteY4" fmla="*/ 5904605 h 5904605"/>
              <a:gd name="connsiteX5" fmla="*/ 676273 w 6836519"/>
              <a:gd name="connsiteY5" fmla="*/ 4024160 h 5904605"/>
              <a:gd name="connsiteX6" fmla="*/ 380793 w 6836519"/>
              <a:gd name="connsiteY6" fmla="*/ 3222839 h 5904605"/>
              <a:gd name="connsiteX7" fmla="*/ 2557 w 6836519"/>
              <a:gd name="connsiteY7" fmla="*/ 119561 h 5904605"/>
              <a:gd name="connsiteX8" fmla="*/ 637449 w 6836519"/>
              <a:gd name="connsiteY8" fmla="*/ 135328 h 5904605"/>
              <a:gd name="connsiteX0" fmla="*/ 637449 w 6836519"/>
              <a:gd name="connsiteY0" fmla="*/ 93511 h 5862788"/>
              <a:gd name="connsiteX1" fmla="*/ 6836519 w 6836519"/>
              <a:gd name="connsiteY1" fmla="*/ 1952659 h 5862788"/>
              <a:gd name="connsiteX2" fmla="*/ 6824505 w 6836519"/>
              <a:gd name="connsiteY2" fmla="*/ 4078158 h 5862788"/>
              <a:gd name="connsiteX3" fmla="*/ 6824774 w 6836519"/>
              <a:gd name="connsiteY3" fmla="*/ 5837565 h 5862788"/>
              <a:gd name="connsiteX4" fmla="*/ 2038073 w 6836519"/>
              <a:gd name="connsiteY4" fmla="*/ 5862788 h 5862788"/>
              <a:gd name="connsiteX5" fmla="*/ 676273 w 6836519"/>
              <a:gd name="connsiteY5" fmla="*/ 3982343 h 5862788"/>
              <a:gd name="connsiteX6" fmla="*/ 380793 w 6836519"/>
              <a:gd name="connsiteY6" fmla="*/ 3181022 h 5862788"/>
              <a:gd name="connsiteX7" fmla="*/ 2557 w 6836519"/>
              <a:gd name="connsiteY7" fmla="*/ 138248 h 5862788"/>
              <a:gd name="connsiteX8" fmla="*/ 637449 w 6836519"/>
              <a:gd name="connsiteY8" fmla="*/ 93511 h 5862788"/>
              <a:gd name="connsiteX0" fmla="*/ 640070 w 6839140"/>
              <a:gd name="connsiteY0" fmla="*/ 128024 h 5897301"/>
              <a:gd name="connsiteX1" fmla="*/ 6839140 w 6839140"/>
              <a:gd name="connsiteY1" fmla="*/ 1987172 h 5897301"/>
              <a:gd name="connsiteX2" fmla="*/ 6827126 w 6839140"/>
              <a:gd name="connsiteY2" fmla="*/ 4112671 h 5897301"/>
              <a:gd name="connsiteX3" fmla="*/ 6827395 w 6839140"/>
              <a:gd name="connsiteY3" fmla="*/ 5872078 h 5897301"/>
              <a:gd name="connsiteX4" fmla="*/ 2040694 w 6839140"/>
              <a:gd name="connsiteY4" fmla="*/ 5897301 h 5897301"/>
              <a:gd name="connsiteX5" fmla="*/ 678894 w 6839140"/>
              <a:gd name="connsiteY5" fmla="*/ 4016856 h 5897301"/>
              <a:gd name="connsiteX6" fmla="*/ 383414 w 6839140"/>
              <a:gd name="connsiteY6" fmla="*/ 3215535 h 5897301"/>
              <a:gd name="connsiteX7" fmla="*/ 5178 w 6839140"/>
              <a:gd name="connsiteY7" fmla="*/ 172761 h 5897301"/>
              <a:gd name="connsiteX8" fmla="*/ 640070 w 6839140"/>
              <a:gd name="connsiteY8" fmla="*/ 128024 h 5897301"/>
              <a:gd name="connsiteX0" fmla="*/ 640070 w 6839140"/>
              <a:gd name="connsiteY0" fmla="*/ 128024 h 5897301"/>
              <a:gd name="connsiteX1" fmla="*/ 6839140 w 6839140"/>
              <a:gd name="connsiteY1" fmla="*/ 1987172 h 5897301"/>
              <a:gd name="connsiteX2" fmla="*/ 6827126 w 6839140"/>
              <a:gd name="connsiteY2" fmla="*/ 4112671 h 5897301"/>
              <a:gd name="connsiteX3" fmla="*/ 6827395 w 6839140"/>
              <a:gd name="connsiteY3" fmla="*/ 5872078 h 5897301"/>
              <a:gd name="connsiteX4" fmla="*/ 2040694 w 6839140"/>
              <a:gd name="connsiteY4" fmla="*/ 5897301 h 5897301"/>
              <a:gd name="connsiteX5" fmla="*/ 792423 w 6839140"/>
              <a:gd name="connsiteY5" fmla="*/ 4092279 h 5897301"/>
              <a:gd name="connsiteX6" fmla="*/ 383414 w 6839140"/>
              <a:gd name="connsiteY6" fmla="*/ 3215535 h 5897301"/>
              <a:gd name="connsiteX7" fmla="*/ 5178 w 6839140"/>
              <a:gd name="connsiteY7" fmla="*/ 172761 h 5897301"/>
              <a:gd name="connsiteX8" fmla="*/ 640070 w 6839140"/>
              <a:gd name="connsiteY8" fmla="*/ 128024 h 5897301"/>
              <a:gd name="connsiteX0" fmla="*/ 640070 w 6839140"/>
              <a:gd name="connsiteY0" fmla="*/ 128024 h 5897301"/>
              <a:gd name="connsiteX1" fmla="*/ 6839140 w 6839140"/>
              <a:gd name="connsiteY1" fmla="*/ 1987172 h 5897301"/>
              <a:gd name="connsiteX2" fmla="*/ 6827126 w 6839140"/>
              <a:gd name="connsiteY2" fmla="*/ 4112671 h 5897301"/>
              <a:gd name="connsiteX3" fmla="*/ 6827395 w 6839140"/>
              <a:gd name="connsiteY3" fmla="*/ 5872078 h 5897301"/>
              <a:gd name="connsiteX4" fmla="*/ 2040694 w 6839140"/>
              <a:gd name="connsiteY4" fmla="*/ 5897301 h 5897301"/>
              <a:gd name="connsiteX5" fmla="*/ 777286 w 6839140"/>
              <a:gd name="connsiteY5" fmla="*/ 4145075 h 5897301"/>
              <a:gd name="connsiteX6" fmla="*/ 383414 w 6839140"/>
              <a:gd name="connsiteY6" fmla="*/ 3215535 h 5897301"/>
              <a:gd name="connsiteX7" fmla="*/ 5178 w 6839140"/>
              <a:gd name="connsiteY7" fmla="*/ 172761 h 5897301"/>
              <a:gd name="connsiteX8" fmla="*/ 640070 w 6839140"/>
              <a:gd name="connsiteY8" fmla="*/ 128024 h 5897301"/>
              <a:gd name="connsiteX0" fmla="*/ 640070 w 6839140"/>
              <a:gd name="connsiteY0" fmla="*/ 128024 h 5897301"/>
              <a:gd name="connsiteX1" fmla="*/ 6839140 w 6839140"/>
              <a:gd name="connsiteY1" fmla="*/ 1987172 h 5897301"/>
              <a:gd name="connsiteX2" fmla="*/ 6827126 w 6839140"/>
              <a:gd name="connsiteY2" fmla="*/ 4112671 h 5897301"/>
              <a:gd name="connsiteX3" fmla="*/ 6827395 w 6839140"/>
              <a:gd name="connsiteY3" fmla="*/ 5872078 h 5897301"/>
              <a:gd name="connsiteX4" fmla="*/ 2040694 w 6839140"/>
              <a:gd name="connsiteY4" fmla="*/ 5897301 h 5897301"/>
              <a:gd name="connsiteX5" fmla="*/ 777286 w 6839140"/>
              <a:gd name="connsiteY5" fmla="*/ 4145075 h 5897301"/>
              <a:gd name="connsiteX6" fmla="*/ 383414 w 6839140"/>
              <a:gd name="connsiteY6" fmla="*/ 3215535 h 5897301"/>
              <a:gd name="connsiteX7" fmla="*/ 5178 w 6839140"/>
              <a:gd name="connsiteY7" fmla="*/ 172761 h 5897301"/>
              <a:gd name="connsiteX8" fmla="*/ 640070 w 6839140"/>
              <a:gd name="connsiteY8" fmla="*/ 128024 h 589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9140" h="5897301">
                <a:moveTo>
                  <a:pt x="640070" y="128024"/>
                </a:moveTo>
                <a:cubicBezTo>
                  <a:pt x="3385560" y="884462"/>
                  <a:pt x="4711046" y="1364038"/>
                  <a:pt x="6839140" y="1987172"/>
                </a:cubicBezTo>
                <a:cubicBezTo>
                  <a:pt x="6833985" y="2673233"/>
                  <a:pt x="6845232" y="3280404"/>
                  <a:pt x="6827126" y="4112671"/>
                </a:cubicBezTo>
                <a:cubicBezTo>
                  <a:pt x="6825559" y="4808984"/>
                  <a:pt x="6828962" y="5175765"/>
                  <a:pt x="6827395" y="5872078"/>
                </a:cubicBezTo>
                <a:lnTo>
                  <a:pt x="2040694" y="5897301"/>
                </a:lnTo>
                <a:lnTo>
                  <a:pt x="777286" y="4145075"/>
                </a:lnTo>
                <a:cubicBezTo>
                  <a:pt x="465935" y="3767255"/>
                  <a:pt x="426360" y="3559956"/>
                  <a:pt x="383414" y="3215535"/>
                </a:cubicBezTo>
                <a:cubicBezTo>
                  <a:pt x="250722" y="2214231"/>
                  <a:pt x="46798" y="434530"/>
                  <a:pt x="5178" y="172761"/>
                </a:cubicBezTo>
                <a:cubicBezTo>
                  <a:pt x="-36442" y="-89008"/>
                  <a:pt x="172602" y="-10551"/>
                  <a:pt x="640070" y="128024"/>
                </a:cubicBezTo>
                <a:close/>
              </a:path>
            </a:pathLst>
          </a:custGeom>
          <a:blipFill dpi="0" rotWithShape="0">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Text Placeholder 11">
            <a:extLst>
              <a:ext uri="{FF2B5EF4-FFF2-40B4-BE49-F238E27FC236}">
                <a16:creationId xmlns:a16="http://schemas.microsoft.com/office/drawing/2014/main" id="{73C85070-DE13-534F-AAD5-3AD213500083}"/>
              </a:ext>
            </a:extLst>
          </p:cNvPr>
          <p:cNvSpPr>
            <a:spLocks noGrp="1"/>
          </p:cNvSpPr>
          <p:nvPr userDrawn="1">
            <p:ph type="body" sz="quarter" idx="11" hasCustomPrompt="1"/>
          </p:nvPr>
        </p:nvSpPr>
        <p:spPr>
          <a:xfrm>
            <a:off x="359999" y="1980000"/>
            <a:ext cx="5040000" cy="1800000"/>
          </a:xfrm>
          <a:prstGeom prst="rect">
            <a:avLst/>
          </a:prstGeom>
          <a:noFill/>
        </p:spPr>
        <p:txBody>
          <a:bodyPr anchor="ctr">
            <a:noAutofit/>
          </a:bodyPr>
          <a:lstStyle>
            <a:lvl1pPr>
              <a:lnSpc>
                <a:spcPct val="80000"/>
              </a:lnSpc>
              <a:defRPr sz="4800">
                <a:solidFill>
                  <a:schemeClr val="bg1"/>
                </a:solidFill>
              </a:defRPr>
            </a:lvl1pPr>
            <a:lvl2pPr marL="457200" indent="0">
              <a:buNone/>
              <a:defRPr/>
            </a:lvl2pPr>
          </a:lstStyle>
          <a:p>
            <a:pPr lvl="0"/>
            <a:r>
              <a:rPr lang="en-US" dirty="0"/>
              <a:t>Section </a:t>
            </a:r>
            <a:br>
              <a:rPr lang="en-US" dirty="0"/>
            </a:br>
            <a:r>
              <a:rPr lang="en-US" dirty="0"/>
              <a:t>header</a:t>
            </a:r>
          </a:p>
        </p:txBody>
      </p:sp>
      <p:sp>
        <p:nvSpPr>
          <p:cNvPr id="17" name="Slide Number Placeholder 5">
            <a:extLst>
              <a:ext uri="{FF2B5EF4-FFF2-40B4-BE49-F238E27FC236}">
                <a16:creationId xmlns:a16="http://schemas.microsoft.com/office/drawing/2014/main" id="{A54D7D2B-C95A-714F-B867-02AAE96F2B7C}"/>
              </a:ext>
            </a:extLst>
          </p:cNvPr>
          <p:cNvSpPr txBox="1">
            <a:spLocks/>
          </p:cNvSpPr>
          <p:nvPr userDrawn="1"/>
        </p:nvSpPr>
        <p:spPr>
          <a:xfrm>
            <a:off x="359999" y="6264872"/>
            <a:ext cx="360000" cy="360000"/>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A41853-EF22-D446-BDBC-A7CF3FE93503}" type="slidenum">
              <a:rPr lang="en-US" smtClean="0">
                <a:solidFill>
                  <a:schemeClr val="bg1"/>
                </a:solidFill>
              </a:rPr>
              <a:pPr/>
              <a:t>‹#›</a:t>
            </a:fld>
            <a:endParaRPr lang="en-US" dirty="0">
              <a:solidFill>
                <a:schemeClr val="bg1"/>
              </a:solidFill>
            </a:endParaRPr>
          </a:p>
        </p:txBody>
      </p:sp>
      <p:sp>
        <p:nvSpPr>
          <p:cNvPr id="11" name="TextBox 10">
            <a:extLst>
              <a:ext uri="{FF2B5EF4-FFF2-40B4-BE49-F238E27FC236}">
                <a16:creationId xmlns:a16="http://schemas.microsoft.com/office/drawing/2014/main" id="{12847E93-0C19-5E4D-9A33-AD6176A0F9A8}"/>
              </a:ext>
            </a:extLst>
          </p:cNvPr>
          <p:cNvSpPr txBox="1"/>
          <p:nvPr userDrawn="1"/>
        </p:nvSpPr>
        <p:spPr>
          <a:xfrm>
            <a:off x="720000" y="6336000"/>
            <a:ext cx="5400000" cy="216000"/>
          </a:xfrm>
          <a:prstGeom prst="rect">
            <a:avLst/>
          </a:prstGeom>
          <a:noFill/>
        </p:spPr>
        <p:txBody>
          <a:bodyPr wrap="square" lIns="90000" rtlCol="0" anchor="ctr" anchorCtr="0">
            <a:spAutoFit/>
          </a:bodyPr>
          <a:lstStyle/>
          <a:p>
            <a:r>
              <a:rPr lang="en-GB" sz="800" b="0" i="0" dirty="0">
                <a:solidFill>
                  <a:schemeClr val="bg1"/>
                </a:solidFill>
                <a:latin typeface="Arial" panose="020B0604020202020204" pitchFamily="34" charset="0"/>
                <a:ea typeface="MS PGothic" pitchFamily="34" charset="-128"/>
                <a:cs typeface="Arial" panose="020B0604020202020204" pitchFamily="34" charset="0"/>
              </a:rPr>
              <a:t>AIA confidential and proprietary information. Not for distribution.  </a:t>
            </a:r>
            <a:endParaRPr lang="en-US" sz="800" b="0" i="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0157A6C-0B58-7D4C-9393-E5E71E4757F5}"/>
              </a:ext>
            </a:extLst>
          </p:cNvPr>
          <p:cNvSpPr txBox="1"/>
          <p:nvPr userDrawn="1"/>
        </p:nvSpPr>
        <p:spPr>
          <a:xfrm>
            <a:off x="-1170000" y="2440557"/>
            <a:ext cx="1052488" cy="1785104"/>
          </a:xfrm>
          <a:prstGeom prst="rect">
            <a:avLst/>
          </a:prstGeom>
          <a:solidFill>
            <a:schemeClr val="bg1"/>
          </a:solidFill>
        </p:spPr>
        <p:txBody>
          <a:bodyPr wrap="square" rtlCol="0">
            <a:spAutoFit/>
          </a:bodyPr>
          <a:lstStyle/>
          <a:p>
            <a:pPr algn="l"/>
            <a:r>
              <a:rPr lang="en-US" sz="1000" dirty="0">
                <a:solidFill>
                  <a:srgbClr val="333D47"/>
                </a:solidFill>
                <a:latin typeface="Arial" panose="020B0604020202020204" pitchFamily="34" charset="0"/>
                <a:cs typeface="Arial" panose="020B0604020202020204" pitchFamily="34" charset="0"/>
              </a:rPr>
              <a:t>The image can be replaced here and master view</a:t>
            </a:r>
          </a:p>
          <a:p>
            <a:pPr algn="l"/>
            <a:endParaRPr lang="en-US" sz="1000" dirty="0">
              <a:solidFill>
                <a:srgbClr val="333D47"/>
              </a:solidFill>
              <a:latin typeface="Arial" panose="020B0604020202020204" pitchFamily="34" charset="0"/>
              <a:cs typeface="Arial" panose="020B0604020202020204" pitchFamily="34" charset="0"/>
            </a:endParaRPr>
          </a:p>
          <a:p>
            <a:pPr algn="l"/>
            <a:r>
              <a:rPr lang="en-GB" sz="1000" dirty="0">
                <a:latin typeface="Helvetica Neue" panose="02000503000000020004" pitchFamily="2" charset="0"/>
              </a:rPr>
              <a:t>Please </a:t>
            </a:r>
            <a:r>
              <a:rPr lang="en-GB" sz="1000" b="1" dirty="0">
                <a:latin typeface="Helvetica Neue" panose="02000503000000020004" pitchFamily="2" charset="0"/>
              </a:rPr>
              <a:t>do not </a:t>
            </a:r>
            <a:r>
              <a:rPr lang="en-GB" sz="1000" dirty="0">
                <a:latin typeface="Helvetica Neue" panose="02000503000000020004" pitchFamily="2" charset="0"/>
              </a:rPr>
              <a:t>use any internal photo competition participants’ images</a:t>
            </a:r>
            <a:endParaRPr lang="en-US" sz="1000" dirty="0">
              <a:solidFill>
                <a:srgbClr val="333D47"/>
              </a:solidFill>
            </a:endParaRPr>
          </a:p>
        </p:txBody>
      </p:sp>
      <p:pic>
        <p:nvPicPr>
          <p:cNvPr id="13" name="Graphic 12">
            <a:extLst>
              <a:ext uri="{FF2B5EF4-FFF2-40B4-BE49-F238E27FC236}">
                <a16:creationId xmlns:a16="http://schemas.microsoft.com/office/drawing/2014/main" id="{C73EA868-3485-2542-9A1A-39EB1348817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0000" y="360000"/>
            <a:ext cx="1828800" cy="660400"/>
          </a:xfrm>
          <a:prstGeom prst="rect">
            <a:avLst/>
          </a:prstGeom>
        </p:spPr>
      </p:pic>
    </p:spTree>
    <p:extLst>
      <p:ext uri="{BB962C8B-B14F-4D97-AF65-F5344CB8AC3E}">
        <p14:creationId xmlns:p14="http://schemas.microsoft.com/office/powerpoint/2010/main" val="188685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IA_SectionRe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F6B96-A12F-1945-8D91-2097D3B334A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4CDD162A-821F-1945-842E-1D5AE800FFF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65181"/>
          <a:stretch/>
        </p:blipFill>
        <p:spPr>
          <a:xfrm>
            <a:off x="0" y="2176042"/>
            <a:ext cx="12192000" cy="4698000"/>
          </a:xfrm>
          <a:prstGeom prst="rect">
            <a:avLst/>
          </a:prstGeom>
        </p:spPr>
      </p:pic>
      <p:sp>
        <p:nvSpPr>
          <p:cNvPr id="13" name="Text Placeholder 11">
            <a:extLst>
              <a:ext uri="{FF2B5EF4-FFF2-40B4-BE49-F238E27FC236}">
                <a16:creationId xmlns:a16="http://schemas.microsoft.com/office/drawing/2014/main" id="{D298D650-E8F3-4545-ABF5-903E2FF5D018}"/>
              </a:ext>
            </a:extLst>
          </p:cNvPr>
          <p:cNvSpPr>
            <a:spLocks noGrp="1"/>
          </p:cNvSpPr>
          <p:nvPr>
            <p:ph type="body" sz="quarter" idx="11" hasCustomPrompt="1"/>
          </p:nvPr>
        </p:nvSpPr>
        <p:spPr>
          <a:xfrm>
            <a:off x="359999" y="1980000"/>
            <a:ext cx="5040000" cy="1800000"/>
          </a:xfrm>
          <a:prstGeom prst="rect">
            <a:avLst/>
          </a:prstGeom>
          <a:noFill/>
        </p:spPr>
        <p:txBody>
          <a:bodyPr anchor="ctr">
            <a:noAutofit/>
          </a:bodyPr>
          <a:lstStyle>
            <a:lvl1pPr>
              <a:lnSpc>
                <a:spcPct val="80000"/>
              </a:lnSpc>
              <a:defRPr sz="4800">
                <a:solidFill>
                  <a:schemeClr val="bg1"/>
                </a:solidFill>
              </a:defRPr>
            </a:lvl1pPr>
            <a:lvl2pPr marL="457200" indent="0">
              <a:buNone/>
              <a:defRPr/>
            </a:lvl2pPr>
          </a:lstStyle>
          <a:p>
            <a:pPr lvl="0"/>
            <a:r>
              <a:rPr lang="en-US" dirty="0"/>
              <a:t>Section </a:t>
            </a:r>
            <a:br>
              <a:rPr lang="en-US" dirty="0"/>
            </a:br>
            <a:r>
              <a:rPr lang="en-US" dirty="0"/>
              <a:t>header</a:t>
            </a:r>
          </a:p>
        </p:txBody>
      </p:sp>
      <p:pic>
        <p:nvPicPr>
          <p:cNvPr id="6" name="Graphic 5">
            <a:extLst>
              <a:ext uri="{FF2B5EF4-FFF2-40B4-BE49-F238E27FC236}">
                <a16:creationId xmlns:a16="http://schemas.microsoft.com/office/drawing/2014/main" id="{28E0E0F3-5DCB-3A49-8070-D9496897D82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0000" y="360000"/>
            <a:ext cx="1828800" cy="660400"/>
          </a:xfrm>
          <a:prstGeom prst="rect">
            <a:avLst/>
          </a:prstGeom>
        </p:spPr>
      </p:pic>
    </p:spTree>
    <p:extLst>
      <p:ext uri="{BB962C8B-B14F-4D97-AF65-F5344CB8AC3E}">
        <p14:creationId xmlns:p14="http://schemas.microsoft.com/office/powerpoint/2010/main" val="196106013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37" Type="http://schemas.openxmlformats.org/officeDocument/2006/relationships/image" Target="../media/image8.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 Id="rId35" Type="http://schemas.openxmlformats.org/officeDocument/2006/relationships/image" Target="../media/image6.sv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6106E65-026A-4C46-AFB0-85C3E7848DD0}"/>
              </a:ext>
            </a:extLst>
          </p:cNvPr>
          <p:cNvSpPr>
            <a:spLocks noGrp="1"/>
          </p:cNvSpPr>
          <p:nvPr>
            <p:ph type="title"/>
          </p:nvPr>
        </p:nvSpPr>
        <p:spPr>
          <a:xfrm>
            <a:off x="360000" y="540000"/>
            <a:ext cx="11472000" cy="1021287"/>
          </a:xfrm>
          <a:prstGeom prst="rect">
            <a:avLst/>
          </a:prstGeom>
        </p:spPr>
        <p:txBody>
          <a:bodyPr vert="horz" lIns="91440" tIns="45720" rIns="91440" bIns="45720" rtlCol="0" anchor="t">
            <a:normAutofit/>
          </a:bodyPr>
          <a:lstStyle/>
          <a:p>
            <a:r>
              <a:rPr lang="en-GB" dirty="0"/>
              <a:t>Click to edit master style</a:t>
            </a:r>
            <a:endParaRPr lang="en-US" dirty="0"/>
          </a:p>
        </p:txBody>
      </p:sp>
      <p:sp>
        <p:nvSpPr>
          <p:cNvPr id="10" name="Text Placeholder 2">
            <a:extLst>
              <a:ext uri="{FF2B5EF4-FFF2-40B4-BE49-F238E27FC236}">
                <a16:creationId xmlns:a16="http://schemas.microsoft.com/office/drawing/2014/main" id="{5707E24A-2FF5-4246-BEF6-082A6111800B}"/>
              </a:ext>
            </a:extLst>
          </p:cNvPr>
          <p:cNvSpPr>
            <a:spLocks noGrp="1"/>
          </p:cNvSpPr>
          <p:nvPr>
            <p:ph type="body" idx="1"/>
          </p:nvPr>
        </p:nvSpPr>
        <p:spPr>
          <a:xfrm>
            <a:off x="360000" y="1800000"/>
            <a:ext cx="11472000" cy="3364189"/>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Slide Number Placeholder 5">
            <a:extLst>
              <a:ext uri="{FF2B5EF4-FFF2-40B4-BE49-F238E27FC236}">
                <a16:creationId xmlns:a16="http://schemas.microsoft.com/office/drawing/2014/main" id="{D7F45575-B773-1649-9EFE-1C08EEFD46D1}"/>
              </a:ext>
            </a:extLst>
          </p:cNvPr>
          <p:cNvSpPr>
            <a:spLocks noGrp="1"/>
          </p:cNvSpPr>
          <p:nvPr>
            <p:ph type="sldNum" sz="quarter" idx="4"/>
          </p:nvPr>
        </p:nvSpPr>
        <p:spPr>
          <a:xfrm>
            <a:off x="359999" y="6264872"/>
            <a:ext cx="360000" cy="360000"/>
          </a:xfrm>
          <a:prstGeom prst="rect">
            <a:avLst/>
          </a:prstGeom>
        </p:spPr>
        <p:txBody>
          <a:bodyPr vert="horz" lIns="91440" tIns="45720" rIns="91440" bIns="45720" rtlCol="0" anchor="ctr"/>
          <a:lstStyle>
            <a:lvl1pPr algn="l">
              <a:defRPr sz="800" b="0" i="0">
                <a:solidFill>
                  <a:schemeClr val="tx1"/>
                </a:solidFill>
                <a:latin typeface="Arial" panose="020B0604020202020204" pitchFamily="34" charset="0"/>
                <a:cs typeface="Arial" panose="020B0604020202020204" pitchFamily="34" charset="0"/>
              </a:defRPr>
            </a:lvl1pPr>
          </a:lstStyle>
          <a:p>
            <a:fld id="{18A41853-EF22-D446-BDBC-A7CF3FE93503}" type="slidenum">
              <a:rPr lang="en-US" smtClean="0"/>
              <a:pPr/>
              <a:t>‹#›</a:t>
            </a:fld>
            <a:endParaRPr lang="en-US" dirty="0"/>
          </a:p>
        </p:txBody>
      </p:sp>
      <p:sp>
        <p:nvSpPr>
          <p:cNvPr id="14" name="TextBox 13">
            <a:extLst>
              <a:ext uri="{FF2B5EF4-FFF2-40B4-BE49-F238E27FC236}">
                <a16:creationId xmlns:a16="http://schemas.microsoft.com/office/drawing/2014/main" id="{14FEDD73-913A-A14E-9158-0586EE3B58B5}"/>
              </a:ext>
            </a:extLst>
          </p:cNvPr>
          <p:cNvSpPr txBox="1"/>
          <p:nvPr userDrawn="1"/>
        </p:nvSpPr>
        <p:spPr>
          <a:xfrm>
            <a:off x="720000" y="6336000"/>
            <a:ext cx="5400000" cy="216000"/>
          </a:xfrm>
          <a:prstGeom prst="rect">
            <a:avLst/>
          </a:prstGeom>
          <a:noFill/>
        </p:spPr>
        <p:txBody>
          <a:bodyPr wrap="square" lIns="90000" rtlCol="0" anchor="ctr" anchorCtr="0">
            <a:noAutofit/>
          </a:bodyPr>
          <a:lstStyle/>
          <a:p>
            <a:r>
              <a:rPr lang="en-GB" sz="800" b="0" i="0" dirty="0">
                <a:solidFill>
                  <a:schemeClr val="tx1"/>
                </a:solidFill>
                <a:latin typeface="Arial" panose="020B0604020202020204" pitchFamily="34" charset="0"/>
                <a:ea typeface="MS PGothic" pitchFamily="34" charset="-128"/>
                <a:cs typeface="Arial" panose="020B0604020202020204" pitchFamily="34" charset="0"/>
              </a:rPr>
              <a:t>AIA confidential and proprietary information. Not for distribution. </a:t>
            </a:r>
            <a:endParaRPr lang="en-US" sz="800" b="0" i="0" dirty="0">
              <a:solidFill>
                <a:schemeClr val="tx1"/>
              </a:solidFill>
              <a:latin typeface="Arial" panose="020B0604020202020204" pitchFamily="34" charset="0"/>
              <a:cs typeface="Arial" panose="020B0604020202020204" pitchFamily="34" charset="0"/>
            </a:endParaRPr>
          </a:p>
        </p:txBody>
      </p:sp>
      <p:sp>
        <p:nvSpPr>
          <p:cNvPr id="49" name="Rectangle 9">
            <a:extLst>
              <a:ext uri="{FF2B5EF4-FFF2-40B4-BE49-F238E27FC236}">
                <a16:creationId xmlns:a16="http://schemas.microsoft.com/office/drawing/2014/main" id="{E0203ACC-1921-3649-A2D8-9E4ECC5D23B4}"/>
              </a:ext>
            </a:extLst>
          </p:cNvPr>
          <p:cNvSpPr>
            <a:spLocks noChangeArrowheads="1"/>
          </p:cNvSpPr>
          <p:nvPr userDrawn="1"/>
        </p:nvSpPr>
        <p:spPr bwMode="auto">
          <a:xfrm>
            <a:off x="-2626840" y="1353662"/>
            <a:ext cx="1844675" cy="801569"/>
          </a:xfrm>
          <a:prstGeom prst="rect">
            <a:avLst/>
          </a:prstGeom>
          <a:solidFill>
            <a:srgbClr val="333D47"/>
          </a:solidFill>
          <a:ln w="9525">
            <a:noFill/>
            <a:miter lim="800000"/>
            <a:headEnd/>
            <a:tailEnd/>
          </a:ln>
          <a:effectLst/>
        </p:spPr>
        <p:txBody>
          <a:bodyPr wrap="none" anchor="ctr"/>
          <a:lstStyle/>
          <a:p>
            <a:pPr>
              <a:spcBef>
                <a:spcPct val="0"/>
              </a:spcBef>
              <a:buFontTx/>
              <a:buNone/>
            </a:pPr>
            <a:r>
              <a:rPr lang="en-US" sz="1400" b="1" spc="-100" baseline="0" dirty="0">
                <a:solidFill>
                  <a:srgbClr val="FFFFFF"/>
                </a:solidFill>
                <a:latin typeface="Arial" panose="020B0604020202020204" pitchFamily="34" charset="0"/>
                <a:cs typeface="Arial" panose="020B0604020202020204" pitchFamily="34" charset="0"/>
              </a:rPr>
              <a:t>AIA CHARCOAL </a:t>
            </a:r>
            <a:br>
              <a:rPr lang="en-US" sz="1400" b="1" spc="-100" baseline="0" dirty="0">
                <a:solidFill>
                  <a:srgbClr val="FFFFFF"/>
                </a:solidFill>
                <a:latin typeface="Arial" panose="020B0604020202020204" pitchFamily="34" charset="0"/>
                <a:cs typeface="Arial" panose="020B0604020202020204" pitchFamily="34" charset="0"/>
              </a:rPr>
            </a:br>
            <a:r>
              <a:rPr lang="en-US" sz="1400" spc="-100" baseline="0" dirty="0">
                <a:solidFill>
                  <a:srgbClr val="FFFFFF"/>
                </a:solidFill>
                <a:latin typeface="Arial" panose="020B0604020202020204" pitchFamily="34" charset="0"/>
                <a:cs typeface="Arial" panose="020B0604020202020204" pitchFamily="34" charset="0"/>
              </a:rPr>
              <a:t>R51 G61 B71</a:t>
            </a:r>
          </a:p>
          <a:p>
            <a:pPr>
              <a:spcBef>
                <a:spcPct val="0"/>
              </a:spcBef>
              <a:buFontTx/>
              <a:buNone/>
            </a:pPr>
            <a:endParaRPr lang="en-US" sz="1400" spc="-100" baseline="0" dirty="0">
              <a:solidFill>
                <a:srgbClr val="FFFFFF"/>
              </a:solidFill>
              <a:latin typeface="Arial" panose="020B0604020202020204" pitchFamily="34" charset="0"/>
              <a:cs typeface="Arial" panose="020B0604020202020204" pitchFamily="34" charset="0"/>
            </a:endParaRPr>
          </a:p>
        </p:txBody>
      </p:sp>
      <p:sp>
        <p:nvSpPr>
          <p:cNvPr id="50" name="Rectangle 7">
            <a:extLst>
              <a:ext uri="{FF2B5EF4-FFF2-40B4-BE49-F238E27FC236}">
                <a16:creationId xmlns:a16="http://schemas.microsoft.com/office/drawing/2014/main" id="{3EE7A4A7-B933-B24E-AC2D-C118217EFEB4}"/>
              </a:ext>
            </a:extLst>
          </p:cNvPr>
          <p:cNvSpPr>
            <a:spLocks noChangeArrowheads="1"/>
          </p:cNvSpPr>
          <p:nvPr userDrawn="1"/>
        </p:nvSpPr>
        <p:spPr bwMode="auto">
          <a:xfrm>
            <a:off x="-2614697" y="407231"/>
            <a:ext cx="1821348" cy="806397"/>
          </a:xfrm>
          <a:prstGeom prst="rect">
            <a:avLst/>
          </a:prstGeom>
          <a:solidFill>
            <a:srgbClr val="D31145"/>
          </a:solidFill>
          <a:ln w="9525">
            <a:noFill/>
            <a:miter lim="800000"/>
            <a:headEnd/>
            <a:tailEnd/>
          </a:ln>
          <a:effectLst/>
        </p:spPr>
        <p:txBody>
          <a:bodyPr wrap="none" anchor="ctr"/>
          <a:lstStyle/>
          <a:p>
            <a:pPr>
              <a:spcBef>
                <a:spcPct val="0"/>
              </a:spcBef>
              <a:buFontTx/>
              <a:buNone/>
            </a:pPr>
            <a:r>
              <a:rPr lang="en-US" sz="1400" b="1" spc="-100" baseline="0" dirty="0">
                <a:solidFill>
                  <a:srgbClr val="FFFFFF"/>
                </a:solidFill>
                <a:latin typeface="Arial" panose="020B0604020202020204" pitchFamily="34" charset="0"/>
                <a:cs typeface="Arial" panose="020B0604020202020204" pitchFamily="34" charset="0"/>
              </a:rPr>
              <a:t>AIA RED</a:t>
            </a:r>
          </a:p>
          <a:p>
            <a:pPr>
              <a:spcBef>
                <a:spcPct val="0"/>
              </a:spcBef>
              <a:buFontTx/>
              <a:buNone/>
            </a:pPr>
            <a:r>
              <a:rPr lang="en-US" sz="1400" spc="-100" baseline="0" dirty="0">
                <a:solidFill>
                  <a:srgbClr val="FFFFFF"/>
                </a:solidFill>
                <a:latin typeface="Arial" panose="020B0604020202020204" pitchFamily="34" charset="0"/>
                <a:cs typeface="Arial" panose="020B0604020202020204" pitchFamily="34" charset="0"/>
              </a:rPr>
              <a:t>R211 G17 B69</a:t>
            </a:r>
          </a:p>
          <a:p>
            <a:pPr>
              <a:spcBef>
                <a:spcPct val="0"/>
              </a:spcBef>
              <a:buFontTx/>
              <a:buNone/>
            </a:pPr>
            <a:endParaRPr lang="en-US" sz="1400" spc="-100" baseline="0" dirty="0">
              <a:solidFill>
                <a:srgbClr val="FFFFFF"/>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B57F8F61-AACF-4D43-A48E-73FD89E9FAC0}"/>
              </a:ext>
            </a:extLst>
          </p:cNvPr>
          <p:cNvSpPr txBox="1"/>
          <p:nvPr userDrawn="1"/>
        </p:nvSpPr>
        <p:spPr>
          <a:xfrm>
            <a:off x="-2942426" y="376236"/>
            <a:ext cx="259484" cy="1937287"/>
          </a:xfrm>
          <a:prstGeom prst="rect">
            <a:avLst/>
          </a:prstGeom>
          <a:noFill/>
        </p:spPr>
        <p:txBody>
          <a:bodyPr vert="vert270" wrap="square" lIns="0" tIns="0" rIns="0" bIns="0" rtlCol="0">
            <a:noAutofit/>
          </a:bodyPr>
          <a:lstStyle/>
          <a:p>
            <a:pPr algn="r">
              <a:lnSpc>
                <a:spcPct val="80000"/>
              </a:lnSpc>
            </a:pPr>
            <a:r>
              <a:rPr lang="en-US" b="1" i="0" dirty="0">
                <a:solidFill>
                  <a:srgbClr val="585858"/>
                </a:solidFill>
                <a:latin typeface="Arial" panose="020B0604020202020204" pitchFamily="34" charset="0"/>
                <a:cs typeface="Arial" panose="020B0604020202020204" pitchFamily="34" charset="0"/>
              </a:rPr>
              <a:t>CORE COLOURS</a:t>
            </a:r>
          </a:p>
        </p:txBody>
      </p:sp>
      <p:sp>
        <p:nvSpPr>
          <p:cNvPr id="67" name="Rectangle 9">
            <a:extLst>
              <a:ext uri="{FF2B5EF4-FFF2-40B4-BE49-F238E27FC236}">
                <a16:creationId xmlns:a16="http://schemas.microsoft.com/office/drawing/2014/main" id="{6E16C6D7-5D67-3F48-9BAD-5211CB2770DE}"/>
              </a:ext>
            </a:extLst>
          </p:cNvPr>
          <p:cNvSpPr>
            <a:spLocks noChangeArrowheads="1"/>
          </p:cNvSpPr>
          <p:nvPr userDrawn="1"/>
        </p:nvSpPr>
        <p:spPr bwMode="auto">
          <a:xfrm>
            <a:off x="-4617303" y="5798524"/>
            <a:ext cx="1487670" cy="646439"/>
          </a:xfrm>
          <a:prstGeom prst="rect">
            <a:avLst/>
          </a:prstGeom>
          <a:solidFill>
            <a:schemeClr val="bg2"/>
          </a:solidFill>
          <a:ln w="9525">
            <a:noFill/>
            <a:miter lim="800000"/>
            <a:headEnd/>
            <a:tailEnd/>
          </a:ln>
          <a:effectLst/>
        </p:spPr>
        <p:txBody>
          <a:bodyPr wrap="none" anchor="ctr"/>
          <a:lstStyle/>
          <a:p>
            <a:pPr>
              <a:spcBef>
                <a:spcPct val="0"/>
              </a:spcBef>
              <a:buFontTx/>
              <a:buNone/>
            </a:pPr>
            <a:r>
              <a:rPr lang="en-US" sz="1400" b="1" spc="-100" baseline="0" dirty="0">
                <a:solidFill>
                  <a:srgbClr val="FFFFFF"/>
                </a:solidFill>
                <a:latin typeface="Arial" panose="020B0604020202020204" pitchFamily="34" charset="0"/>
                <a:cs typeface="Arial" panose="020B0604020202020204" pitchFamily="34" charset="0"/>
              </a:rPr>
              <a:t>AIA WARM GREY </a:t>
            </a:r>
            <a:br>
              <a:rPr lang="en-US" sz="1400" b="1" spc="-100" baseline="0" dirty="0">
                <a:solidFill>
                  <a:srgbClr val="FFFFFF"/>
                </a:solidFill>
                <a:latin typeface="Arial" panose="020B0604020202020204" pitchFamily="34" charset="0"/>
                <a:cs typeface="Arial" panose="020B0604020202020204" pitchFamily="34" charset="0"/>
              </a:rPr>
            </a:br>
            <a:r>
              <a:rPr lang="en-US" sz="1400" spc="-100" baseline="0" dirty="0">
                <a:solidFill>
                  <a:srgbClr val="FFFFFF"/>
                </a:solidFill>
                <a:latin typeface="Arial" panose="020B0604020202020204" pitchFamily="34" charset="0"/>
                <a:cs typeface="Arial" panose="020B0604020202020204" pitchFamily="34" charset="0"/>
              </a:rPr>
              <a:t>R211 G202 B195</a:t>
            </a:r>
          </a:p>
          <a:p>
            <a:pPr>
              <a:spcBef>
                <a:spcPct val="0"/>
              </a:spcBef>
              <a:buFontTx/>
              <a:buNone/>
            </a:pPr>
            <a:endParaRPr lang="en-US" sz="1400" spc="-100" baseline="0" dirty="0">
              <a:solidFill>
                <a:srgbClr val="FFFFFF"/>
              </a:solidFill>
              <a:latin typeface="Arial" panose="020B0604020202020204" pitchFamily="34" charset="0"/>
              <a:cs typeface="Arial" panose="020B0604020202020204" pitchFamily="34" charset="0"/>
            </a:endParaRPr>
          </a:p>
        </p:txBody>
      </p:sp>
      <p:sp>
        <p:nvSpPr>
          <p:cNvPr id="68" name="Rectangle 9">
            <a:extLst>
              <a:ext uri="{FF2B5EF4-FFF2-40B4-BE49-F238E27FC236}">
                <a16:creationId xmlns:a16="http://schemas.microsoft.com/office/drawing/2014/main" id="{30414EC1-704C-FF47-9611-AD4C8B879B94}"/>
              </a:ext>
            </a:extLst>
          </p:cNvPr>
          <p:cNvSpPr>
            <a:spLocks noChangeArrowheads="1"/>
          </p:cNvSpPr>
          <p:nvPr userDrawn="1"/>
        </p:nvSpPr>
        <p:spPr bwMode="auto">
          <a:xfrm>
            <a:off x="-4611596" y="1877530"/>
            <a:ext cx="1487670" cy="646439"/>
          </a:xfrm>
          <a:prstGeom prst="rect">
            <a:avLst/>
          </a:prstGeom>
          <a:solidFill>
            <a:schemeClr val="accent3"/>
          </a:solidFill>
          <a:ln w="9525">
            <a:noFill/>
            <a:miter lim="800000"/>
            <a:headEnd/>
            <a:tailEnd/>
          </a:ln>
          <a:effectLst/>
        </p:spPr>
        <p:txBody>
          <a:bodyPr wrap="none" anchor="ctr"/>
          <a:lstStyle/>
          <a:p>
            <a:pPr>
              <a:spcBef>
                <a:spcPct val="0"/>
              </a:spcBef>
              <a:buFontTx/>
              <a:buNone/>
            </a:pPr>
            <a:r>
              <a:rPr lang="en-US" sz="1400" b="1" spc="-100" baseline="0" dirty="0">
                <a:solidFill>
                  <a:srgbClr val="FFFFFF"/>
                </a:solidFill>
                <a:latin typeface="Arial" panose="020B0604020202020204" pitchFamily="34" charset="0"/>
                <a:cs typeface="Arial" panose="020B0604020202020204" pitchFamily="34" charset="0"/>
              </a:rPr>
              <a:t>AIA  ORANGE </a:t>
            </a:r>
            <a:br>
              <a:rPr lang="en-US" sz="1400" b="1" spc="-100" baseline="0" dirty="0">
                <a:solidFill>
                  <a:srgbClr val="FFFFFF"/>
                </a:solidFill>
                <a:latin typeface="Arial" panose="020B0604020202020204" pitchFamily="34" charset="0"/>
                <a:cs typeface="Arial" panose="020B0604020202020204" pitchFamily="34" charset="0"/>
              </a:rPr>
            </a:br>
            <a:r>
              <a:rPr lang="en-US" sz="1400" spc="-100" baseline="0" dirty="0">
                <a:solidFill>
                  <a:srgbClr val="FFFFFF"/>
                </a:solidFill>
                <a:latin typeface="Arial" panose="020B0604020202020204" pitchFamily="34" charset="0"/>
                <a:cs typeface="Arial" panose="020B0604020202020204" pitchFamily="34" charset="0"/>
              </a:rPr>
              <a:t>R255 G117 B77</a:t>
            </a:r>
          </a:p>
          <a:p>
            <a:pPr>
              <a:spcBef>
                <a:spcPct val="0"/>
              </a:spcBef>
              <a:buFontTx/>
              <a:buNone/>
            </a:pPr>
            <a:endParaRPr lang="en-US" sz="1400" spc="-100" baseline="0" dirty="0">
              <a:solidFill>
                <a:srgbClr val="FFFFFF"/>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46EDC2E1-B0F0-2B4D-8CFB-F684F18144D9}"/>
              </a:ext>
            </a:extLst>
          </p:cNvPr>
          <p:cNvSpPr txBox="1"/>
          <p:nvPr userDrawn="1"/>
        </p:nvSpPr>
        <p:spPr>
          <a:xfrm>
            <a:off x="-4910208" y="379515"/>
            <a:ext cx="314328" cy="3271299"/>
          </a:xfrm>
          <a:prstGeom prst="rect">
            <a:avLst/>
          </a:prstGeom>
          <a:noFill/>
        </p:spPr>
        <p:txBody>
          <a:bodyPr vert="vert270" wrap="square" lIns="0" tIns="0" rIns="0" bIns="0" rtlCol="0">
            <a:noAutofit/>
          </a:bodyPr>
          <a:lstStyle/>
          <a:p>
            <a:pPr algn="r">
              <a:lnSpc>
                <a:spcPct val="80000"/>
              </a:lnSpc>
            </a:pPr>
            <a:r>
              <a:rPr lang="en-US" b="1" i="0" dirty="0">
                <a:solidFill>
                  <a:srgbClr val="585858"/>
                </a:solidFill>
                <a:latin typeface="Arial" panose="020B0604020202020204" pitchFamily="34" charset="0"/>
                <a:cs typeface="Arial" panose="020B0604020202020204" pitchFamily="34" charset="0"/>
              </a:rPr>
              <a:t>SUPPORTING COLOURS</a:t>
            </a:r>
          </a:p>
        </p:txBody>
      </p:sp>
      <p:sp>
        <p:nvSpPr>
          <p:cNvPr id="70" name="Rectangle 9">
            <a:extLst>
              <a:ext uri="{FF2B5EF4-FFF2-40B4-BE49-F238E27FC236}">
                <a16:creationId xmlns:a16="http://schemas.microsoft.com/office/drawing/2014/main" id="{32D26DB1-D22B-0146-BEE0-26A6F1234774}"/>
              </a:ext>
            </a:extLst>
          </p:cNvPr>
          <p:cNvSpPr>
            <a:spLocks noChangeArrowheads="1"/>
          </p:cNvSpPr>
          <p:nvPr userDrawn="1"/>
        </p:nvSpPr>
        <p:spPr bwMode="auto">
          <a:xfrm>
            <a:off x="-4611596" y="2663784"/>
            <a:ext cx="1487670" cy="646439"/>
          </a:xfrm>
          <a:prstGeom prst="rect">
            <a:avLst/>
          </a:prstGeom>
          <a:solidFill>
            <a:schemeClr val="accent4"/>
          </a:solidFill>
          <a:ln w="9525">
            <a:noFill/>
            <a:miter lim="800000"/>
            <a:headEnd/>
            <a:tailEnd/>
          </a:ln>
          <a:effectLst/>
        </p:spPr>
        <p:txBody>
          <a:bodyPr wrap="none" anchor="ctr"/>
          <a:lstStyle/>
          <a:p>
            <a:pPr>
              <a:spcBef>
                <a:spcPct val="0"/>
              </a:spcBef>
              <a:buFontTx/>
              <a:buNone/>
            </a:pPr>
            <a:r>
              <a:rPr lang="en-US" sz="1400" b="1" spc="-100" baseline="0" dirty="0">
                <a:solidFill>
                  <a:srgbClr val="FFFFFF"/>
                </a:solidFill>
                <a:latin typeface="Arial" panose="020B0604020202020204" pitchFamily="34" charset="0"/>
                <a:cs typeface="Arial" panose="020B0604020202020204" pitchFamily="34" charset="0"/>
              </a:rPr>
              <a:t>AIA YELLOW</a:t>
            </a:r>
            <a:br>
              <a:rPr lang="en-US" sz="1400" b="1" spc="-100" baseline="0" dirty="0">
                <a:solidFill>
                  <a:srgbClr val="FFFFFF"/>
                </a:solidFill>
                <a:latin typeface="Arial" panose="020B0604020202020204" pitchFamily="34" charset="0"/>
                <a:cs typeface="Arial" panose="020B0604020202020204" pitchFamily="34" charset="0"/>
              </a:rPr>
            </a:br>
            <a:r>
              <a:rPr lang="en-US" sz="1400" spc="-100" baseline="0" dirty="0">
                <a:solidFill>
                  <a:srgbClr val="FFFFFF"/>
                </a:solidFill>
                <a:latin typeface="Arial" panose="020B0604020202020204" pitchFamily="34" charset="0"/>
                <a:cs typeface="Arial" panose="020B0604020202020204" pitchFamily="34" charset="0"/>
              </a:rPr>
              <a:t>R247 G201 B38</a:t>
            </a:r>
          </a:p>
          <a:p>
            <a:pPr>
              <a:spcBef>
                <a:spcPct val="0"/>
              </a:spcBef>
              <a:buFontTx/>
              <a:buNone/>
            </a:pPr>
            <a:endParaRPr lang="en-US" sz="1400" spc="-100" baseline="0" dirty="0">
              <a:solidFill>
                <a:srgbClr val="FFFFFF"/>
              </a:solidFill>
              <a:latin typeface="Arial" panose="020B0604020202020204" pitchFamily="34" charset="0"/>
              <a:cs typeface="Arial" panose="020B0604020202020204" pitchFamily="34" charset="0"/>
            </a:endParaRPr>
          </a:p>
        </p:txBody>
      </p:sp>
      <p:sp>
        <p:nvSpPr>
          <p:cNvPr id="71" name="Rectangle 9">
            <a:extLst>
              <a:ext uri="{FF2B5EF4-FFF2-40B4-BE49-F238E27FC236}">
                <a16:creationId xmlns:a16="http://schemas.microsoft.com/office/drawing/2014/main" id="{38917B89-6ECF-F74A-9BA2-E9FCB7C72DD1}"/>
              </a:ext>
            </a:extLst>
          </p:cNvPr>
          <p:cNvSpPr>
            <a:spLocks noChangeArrowheads="1"/>
          </p:cNvSpPr>
          <p:nvPr userDrawn="1"/>
        </p:nvSpPr>
        <p:spPr bwMode="auto">
          <a:xfrm>
            <a:off x="-4611596" y="4266004"/>
            <a:ext cx="1487670" cy="646439"/>
          </a:xfrm>
          <a:prstGeom prst="rect">
            <a:avLst/>
          </a:prstGeom>
          <a:solidFill>
            <a:schemeClr val="accent5"/>
          </a:solidFill>
          <a:ln w="9525">
            <a:noFill/>
            <a:miter lim="800000"/>
            <a:headEnd/>
            <a:tailEnd/>
          </a:ln>
          <a:effectLst/>
        </p:spPr>
        <p:txBody>
          <a:bodyPr wrap="none" anchor="ctr"/>
          <a:lstStyle/>
          <a:p>
            <a:pPr>
              <a:spcBef>
                <a:spcPct val="0"/>
              </a:spcBef>
              <a:buFontTx/>
              <a:buNone/>
            </a:pPr>
            <a:r>
              <a:rPr lang="en-US" sz="1400" b="1" spc="-100" baseline="0" dirty="0">
                <a:solidFill>
                  <a:srgbClr val="FFFFFF"/>
                </a:solidFill>
                <a:latin typeface="Arial" panose="020B0604020202020204" pitchFamily="34" charset="0"/>
                <a:cs typeface="Arial" panose="020B0604020202020204" pitchFamily="34" charset="0"/>
              </a:rPr>
              <a:t>AIA LAVENDER </a:t>
            </a:r>
            <a:br>
              <a:rPr lang="en-US" sz="1400" b="1" spc="-100" baseline="0" dirty="0">
                <a:solidFill>
                  <a:srgbClr val="FFFFFF"/>
                </a:solidFill>
                <a:latin typeface="Arial" panose="020B0604020202020204" pitchFamily="34" charset="0"/>
                <a:cs typeface="Arial" panose="020B0604020202020204" pitchFamily="34" charset="0"/>
              </a:rPr>
            </a:br>
            <a:r>
              <a:rPr lang="en-US" sz="1400" spc="-100" baseline="0" dirty="0">
                <a:solidFill>
                  <a:srgbClr val="FFFFFF"/>
                </a:solidFill>
                <a:latin typeface="Arial" panose="020B0604020202020204" pitchFamily="34" charset="0"/>
                <a:cs typeface="Arial" panose="020B0604020202020204" pitchFamily="34" charset="0"/>
              </a:rPr>
              <a:t>R161 G153 B186</a:t>
            </a:r>
          </a:p>
          <a:p>
            <a:pPr>
              <a:spcBef>
                <a:spcPct val="0"/>
              </a:spcBef>
              <a:buFontTx/>
              <a:buNone/>
            </a:pPr>
            <a:endParaRPr lang="en-US" sz="1400" spc="-100" baseline="0" dirty="0">
              <a:solidFill>
                <a:srgbClr val="FFFFFF"/>
              </a:solidFill>
              <a:latin typeface="Arial" panose="020B0604020202020204" pitchFamily="34" charset="0"/>
              <a:cs typeface="Arial" panose="020B0604020202020204" pitchFamily="34" charset="0"/>
            </a:endParaRPr>
          </a:p>
        </p:txBody>
      </p:sp>
      <p:sp>
        <p:nvSpPr>
          <p:cNvPr id="72" name="Rectangle 9">
            <a:extLst>
              <a:ext uri="{FF2B5EF4-FFF2-40B4-BE49-F238E27FC236}">
                <a16:creationId xmlns:a16="http://schemas.microsoft.com/office/drawing/2014/main" id="{A835CB3C-C322-B743-8984-3B3E27A039B3}"/>
              </a:ext>
            </a:extLst>
          </p:cNvPr>
          <p:cNvSpPr>
            <a:spLocks noChangeArrowheads="1"/>
          </p:cNvSpPr>
          <p:nvPr userDrawn="1"/>
        </p:nvSpPr>
        <p:spPr bwMode="auto">
          <a:xfrm>
            <a:off x="-4611596" y="5052258"/>
            <a:ext cx="1487670" cy="646439"/>
          </a:xfrm>
          <a:prstGeom prst="rect">
            <a:avLst/>
          </a:prstGeom>
          <a:solidFill>
            <a:schemeClr val="tx2"/>
          </a:solidFill>
          <a:ln w="9525">
            <a:noFill/>
            <a:miter lim="800000"/>
            <a:headEnd/>
            <a:tailEnd/>
          </a:ln>
          <a:effectLst/>
        </p:spPr>
        <p:txBody>
          <a:bodyPr wrap="none" anchor="ctr"/>
          <a:lstStyle/>
          <a:p>
            <a:pPr>
              <a:spcBef>
                <a:spcPct val="0"/>
              </a:spcBef>
              <a:buFontTx/>
              <a:buNone/>
            </a:pPr>
            <a:r>
              <a:rPr lang="en-US" sz="1400" b="1" spc="-100" baseline="0" dirty="0">
                <a:solidFill>
                  <a:srgbClr val="FFFFFF"/>
                </a:solidFill>
                <a:latin typeface="Arial" panose="020B0604020202020204" pitchFamily="34" charset="0"/>
                <a:cs typeface="Arial" panose="020B0604020202020204" pitchFamily="34" charset="0"/>
              </a:rPr>
              <a:t>AIA BLUE </a:t>
            </a:r>
            <a:br>
              <a:rPr lang="en-US" sz="1400" b="1" spc="-100" baseline="0" dirty="0">
                <a:solidFill>
                  <a:srgbClr val="FFFFFF"/>
                </a:solidFill>
                <a:latin typeface="Arial" panose="020B0604020202020204" pitchFamily="34" charset="0"/>
                <a:cs typeface="Arial" panose="020B0604020202020204" pitchFamily="34" charset="0"/>
              </a:rPr>
            </a:br>
            <a:r>
              <a:rPr lang="en-US" sz="1400" spc="-100" baseline="0" dirty="0">
                <a:solidFill>
                  <a:srgbClr val="FFFFFF"/>
                </a:solidFill>
                <a:latin typeface="Arial" panose="020B0604020202020204" pitchFamily="34" charset="0"/>
                <a:cs typeface="Arial" panose="020B0604020202020204" pitchFamily="34" charset="0"/>
              </a:rPr>
              <a:t>R31 G120 B173</a:t>
            </a:r>
          </a:p>
          <a:p>
            <a:pPr>
              <a:spcBef>
                <a:spcPct val="0"/>
              </a:spcBef>
              <a:buFontTx/>
              <a:buNone/>
            </a:pPr>
            <a:endParaRPr lang="en-US" sz="1400" spc="-100" baseline="0" dirty="0">
              <a:solidFill>
                <a:srgbClr val="FFFFFF"/>
              </a:solidFill>
              <a:latin typeface="Arial" panose="020B0604020202020204" pitchFamily="34" charset="0"/>
              <a:cs typeface="Arial" panose="020B0604020202020204" pitchFamily="34" charset="0"/>
            </a:endParaRPr>
          </a:p>
        </p:txBody>
      </p:sp>
      <p:sp>
        <p:nvSpPr>
          <p:cNvPr id="73" name="Rectangle 9">
            <a:extLst>
              <a:ext uri="{FF2B5EF4-FFF2-40B4-BE49-F238E27FC236}">
                <a16:creationId xmlns:a16="http://schemas.microsoft.com/office/drawing/2014/main" id="{0EB3A011-77AD-EE4C-BB9E-688A1F0E49B1}"/>
              </a:ext>
            </a:extLst>
          </p:cNvPr>
          <p:cNvSpPr>
            <a:spLocks noChangeArrowheads="1"/>
          </p:cNvSpPr>
          <p:nvPr userDrawn="1"/>
        </p:nvSpPr>
        <p:spPr bwMode="auto">
          <a:xfrm>
            <a:off x="-4611596" y="1125046"/>
            <a:ext cx="1487670" cy="646439"/>
          </a:xfrm>
          <a:prstGeom prst="rect">
            <a:avLst/>
          </a:prstGeom>
          <a:solidFill>
            <a:schemeClr val="accent2"/>
          </a:solidFill>
          <a:ln w="9525">
            <a:noFill/>
            <a:miter lim="800000"/>
            <a:headEnd/>
            <a:tailEnd/>
          </a:ln>
          <a:effectLst/>
        </p:spPr>
        <p:txBody>
          <a:bodyPr wrap="none" anchor="ctr"/>
          <a:lstStyle/>
          <a:p>
            <a:pPr>
              <a:spcBef>
                <a:spcPct val="0"/>
              </a:spcBef>
              <a:buFontTx/>
              <a:buNone/>
            </a:pPr>
            <a:r>
              <a:rPr lang="en-US" sz="1400" b="1" spc="-100" baseline="0" dirty="0">
                <a:solidFill>
                  <a:srgbClr val="FFFFFF"/>
                </a:solidFill>
                <a:latin typeface="Arial" panose="020B0604020202020204" pitchFamily="34" charset="0"/>
                <a:cs typeface="Arial" panose="020B0604020202020204" pitchFamily="34" charset="0"/>
              </a:rPr>
              <a:t>AIA CERISE</a:t>
            </a:r>
            <a:br>
              <a:rPr lang="en-US" sz="1400" b="1" spc="-100" baseline="0" dirty="0">
                <a:solidFill>
                  <a:srgbClr val="FFFFFF"/>
                </a:solidFill>
                <a:latin typeface="Arial" panose="020B0604020202020204" pitchFamily="34" charset="0"/>
                <a:cs typeface="Arial" panose="020B0604020202020204" pitchFamily="34" charset="0"/>
              </a:rPr>
            </a:br>
            <a:r>
              <a:rPr lang="en-US" sz="1400" spc="-100" baseline="0" dirty="0">
                <a:solidFill>
                  <a:srgbClr val="FFFFFF"/>
                </a:solidFill>
                <a:latin typeface="Arial" panose="020B0604020202020204" pitchFamily="34" charset="0"/>
                <a:cs typeface="Arial" panose="020B0604020202020204" pitchFamily="34" charset="0"/>
              </a:rPr>
              <a:t>R186 G3 B97</a:t>
            </a:r>
          </a:p>
          <a:p>
            <a:pPr>
              <a:spcBef>
                <a:spcPct val="0"/>
              </a:spcBef>
              <a:buFontTx/>
              <a:buNone/>
            </a:pPr>
            <a:endParaRPr lang="en-US" sz="1400" spc="-100" baseline="0" dirty="0">
              <a:solidFill>
                <a:srgbClr val="FFFFFF"/>
              </a:solidFill>
              <a:latin typeface="Arial" panose="020B0604020202020204" pitchFamily="34" charset="0"/>
              <a:cs typeface="Arial" panose="020B0604020202020204" pitchFamily="34" charset="0"/>
            </a:endParaRPr>
          </a:p>
        </p:txBody>
      </p:sp>
      <p:sp>
        <p:nvSpPr>
          <p:cNvPr id="74" name="Rectangle 9">
            <a:extLst>
              <a:ext uri="{FF2B5EF4-FFF2-40B4-BE49-F238E27FC236}">
                <a16:creationId xmlns:a16="http://schemas.microsoft.com/office/drawing/2014/main" id="{402466E5-EFAB-0E4A-B977-56C6D30093B0}"/>
              </a:ext>
            </a:extLst>
          </p:cNvPr>
          <p:cNvSpPr>
            <a:spLocks noChangeArrowheads="1"/>
          </p:cNvSpPr>
          <p:nvPr userDrawn="1"/>
        </p:nvSpPr>
        <p:spPr bwMode="auto">
          <a:xfrm>
            <a:off x="-4611596" y="3449154"/>
            <a:ext cx="1487670" cy="646439"/>
          </a:xfrm>
          <a:prstGeom prst="rect">
            <a:avLst/>
          </a:prstGeom>
          <a:solidFill>
            <a:schemeClr val="accent6"/>
          </a:solidFill>
          <a:ln w="9525">
            <a:noFill/>
            <a:miter lim="800000"/>
            <a:headEnd/>
            <a:tailEnd/>
          </a:ln>
          <a:effectLst/>
        </p:spPr>
        <p:txBody>
          <a:bodyPr wrap="none" anchor="ctr"/>
          <a:lstStyle/>
          <a:p>
            <a:pPr>
              <a:spcBef>
                <a:spcPct val="0"/>
              </a:spcBef>
              <a:buFontTx/>
              <a:buNone/>
            </a:pPr>
            <a:r>
              <a:rPr lang="en-US" sz="1400" b="1" spc="-100" baseline="0" dirty="0">
                <a:solidFill>
                  <a:srgbClr val="FFFFFF"/>
                </a:solidFill>
                <a:latin typeface="Arial" panose="020B0604020202020204" pitchFamily="34" charset="0"/>
                <a:cs typeface="Arial" panose="020B0604020202020204" pitchFamily="34" charset="0"/>
              </a:rPr>
              <a:t>AIA PURPLE </a:t>
            </a:r>
            <a:br>
              <a:rPr lang="en-US" sz="1400" b="1" spc="-100" baseline="0" dirty="0">
                <a:solidFill>
                  <a:srgbClr val="FFFFFF"/>
                </a:solidFill>
                <a:latin typeface="Arial" panose="020B0604020202020204" pitchFamily="34" charset="0"/>
                <a:cs typeface="Arial" panose="020B0604020202020204" pitchFamily="34" charset="0"/>
              </a:rPr>
            </a:br>
            <a:r>
              <a:rPr lang="en-US" sz="1400" spc="-100" baseline="0" dirty="0">
                <a:solidFill>
                  <a:srgbClr val="FFFFFF"/>
                </a:solidFill>
                <a:latin typeface="Arial" panose="020B0604020202020204" pitchFamily="34" charset="0"/>
                <a:cs typeface="Arial" panose="020B0604020202020204" pitchFamily="34" charset="0"/>
              </a:rPr>
              <a:t>R76 G71 B148</a:t>
            </a:r>
          </a:p>
          <a:p>
            <a:pPr>
              <a:spcBef>
                <a:spcPct val="0"/>
              </a:spcBef>
              <a:buFontTx/>
              <a:buNone/>
            </a:pPr>
            <a:endParaRPr lang="en-US" sz="1400" spc="-100" baseline="0" dirty="0">
              <a:solidFill>
                <a:srgbClr val="FFFFFF"/>
              </a:solidFill>
              <a:latin typeface="Arial" panose="020B0604020202020204" pitchFamily="34" charset="0"/>
              <a:cs typeface="Arial" panose="020B0604020202020204" pitchFamily="34" charset="0"/>
            </a:endParaRPr>
          </a:p>
        </p:txBody>
      </p:sp>
      <p:sp>
        <p:nvSpPr>
          <p:cNvPr id="75" name="Rectangle 9">
            <a:extLst>
              <a:ext uri="{FF2B5EF4-FFF2-40B4-BE49-F238E27FC236}">
                <a16:creationId xmlns:a16="http://schemas.microsoft.com/office/drawing/2014/main" id="{F469A4F2-3792-2E49-8B38-6AFC63812708}"/>
              </a:ext>
            </a:extLst>
          </p:cNvPr>
          <p:cNvSpPr>
            <a:spLocks noChangeArrowheads="1"/>
          </p:cNvSpPr>
          <p:nvPr userDrawn="1"/>
        </p:nvSpPr>
        <p:spPr bwMode="auto">
          <a:xfrm>
            <a:off x="-4611596" y="373206"/>
            <a:ext cx="1487670" cy="646439"/>
          </a:xfrm>
          <a:prstGeom prst="rect">
            <a:avLst/>
          </a:prstGeom>
          <a:solidFill>
            <a:srgbClr val="FF7A85"/>
          </a:solidFill>
          <a:ln w="9525">
            <a:noFill/>
            <a:miter lim="800000"/>
            <a:headEnd/>
            <a:tailEnd/>
          </a:ln>
          <a:effectLst/>
        </p:spPr>
        <p:txBody>
          <a:bodyPr wrap="none" anchor="ctr"/>
          <a:lstStyle/>
          <a:p>
            <a:pPr>
              <a:spcBef>
                <a:spcPct val="0"/>
              </a:spcBef>
              <a:buFontTx/>
              <a:buNone/>
            </a:pPr>
            <a:r>
              <a:rPr lang="en-US" sz="1400" b="1" spc="-100" baseline="0" dirty="0">
                <a:solidFill>
                  <a:srgbClr val="FFFFFF"/>
                </a:solidFill>
                <a:latin typeface="Arial" panose="020B0604020202020204" pitchFamily="34" charset="0"/>
                <a:cs typeface="Arial" panose="020B0604020202020204" pitchFamily="34" charset="0"/>
              </a:rPr>
              <a:t>AIA SALMON</a:t>
            </a:r>
            <a:br>
              <a:rPr lang="en-US" sz="1400" b="1" spc="-100" baseline="0" dirty="0">
                <a:solidFill>
                  <a:srgbClr val="FFFFFF"/>
                </a:solidFill>
                <a:latin typeface="Arial" panose="020B0604020202020204" pitchFamily="34" charset="0"/>
                <a:cs typeface="Arial" panose="020B0604020202020204" pitchFamily="34" charset="0"/>
              </a:rPr>
            </a:br>
            <a:r>
              <a:rPr lang="en-US" sz="1400" spc="-100" baseline="0" dirty="0">
                <a:solidFill>
                  <a:srgbClr val="FFFFFF"/>
                </a:solidFill>
                <a:latin typeface="Arial" panose="020B0604020202020204" pitchFamily="34" charset="0"/>
                <a:cs typeface="Arial" panose="020B0604020202020204" pitchFamily="34" charset="0"/>
              </a:rPr>
              <a:t>R255 G122 B133</a:t>
            </a:r>
          </a:p>
          <a:p>
            <a:pPr>
              <a:spcBef>
                <a:spcPct val="0"/>
              </a:spcBef>
              <a:buFontTx/>
              <a:buNone/>
            </a:pPr>
            <a:endParaRPr lang="en-US" sz="1400" spc="-100" baseline="0" dirty="0">
              <a:solidFill>
                <a:srgbClr val="FFFFFF"/>
              </a:solidFill>
              <a:latin typeface="Arial" panose="020B0604020202020204"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A0DFD5F1-7ED6-7A4F-A85D-AC9239B9A9E4}"/>
              </a:ext>
            </a:extLst>
          </p:cNvPr>
          <p:cNvGrpSpPr/>
          <p:nvPr userDrawn="1"/>
        </p:nvGrpSpPr>
        <p:grpSpPr>
          <a:xfrm>
            <a:off x="-4617304" y="796253"/>
            <a:ext cx="1494303" cy="224029"/>
            <a:chOff x="5716131" y="796253"/>
            <a:chExt cx="995522" cy="224029"/>
          </a:xfrm>
        </p:grpSpPr>
        <p:sp>
          <p:nvSpPr>
            <p:cNvPr id="77" name="Rectangle 19">
              <a:extLst>
                <a:ext uri="{FF2B5EF4-FFF2-40B4-BE49-F238E27FC236}">
                  <a16:creationId xmlns:a16="http://schemas.microsoft.com/office/drawing/2014/main" id="{69707F44-6BC5-024E-87D0-3237CAF96668}"/>
                </a:ext>
              </a:extLst>
            </p:cNvPr>
            <p:cNvSpPr>
              <a:spLocks noChangeArrowheads="1"/>
            </p:cNvSpPr>
            <p:nvPr/>
          </p:nvSpPr>
          <p:spPr bwMode="auto">
            <a:xfrm>
              <a:off x="5716131" y="796253"/>
              <a:ext cx="496740" cy="224029"/>
            </a:xfrm>
            <a:prstGeom prst="rect">
              <a:avLst/>
            </a:prstGeom>
            <a:solidFill>
              <a:schemeClr val="bg1">
                <a:alpha val="25000"/>
              </a:schemeClr>
            </a:solidFill>
            <a:ln w="9525">
              <a:noFill/>
              <a:miter lim="800000"/>
              <a:headEnd/>
              <a:tailEnd/>
            </a:ln>
            <a:effectLst/>
          </p:spPr>
          <p:txBody>
            <a:bodyPr wrap="none" anchor="ctr"/>
            <a:lstStyle/>
            <a:p>
              <a:pPr algn="ctr">
                <a:spcBef>
                  <a:spcPct val="0"/>
                </a:spcBef>
                <a:buFontTx/>
                <a:buNone/>
              </a:pPr>
              <a:r>
                <a:rPr lang="en-US" sz="1200" b="1" spc="-100" baseline="0" dirty="0">
                  <a:solidFill>
                    <a:schemeClr val="bg1"/>
                  </a:solidFill>
                  <a:latin typeface="Arial" panose="020B0604020202020204" pitchFamily="34" charset="0"/>
                  <a:cs typeface="Arial" panose="020B0604020202020204" pitchFamily="34" charset="0"/>
                </a:rPr>
                <a:t>25%</a:t>
              </a:r>
            </a:p>
          </p:txBody>
        </p:sp>
        <p:sp>
          <p:nvSpPr>
            <p:cNvPr id="78" name="Rectangle 20">
              <a:extLst>
                <a:ext uri="{FF2B5EF4-FFF2-40B4-BE49-F238E27FC236}">
                  <a16:creationId xmlns:a16="http://schemas.microsoft.com/office/drawing/2014/main" id="{D0D916EB-9F54-2F4B-BDD0-F877343549EC}"/>
                </a:ext>
              </a:extLst>
            </p:cNvPr>
            <p:cNvSpPr>
              <a:spLocks noChangeArrowheads="1"/>
            </p:cNvSpPr>
            <p:nvPr/>
          </p:nvSpPr>
          <p:spPr bwMode="auto">
            <a:xfrm>
              <a:off x="6214913" y="796253"/>
              <a:ext cx="496740" cy="224029"/>
            </a:xfrm>
            <a:prstGeom prst="rect">
              <a:avLst/>
            </a:prstGeom>
            <a:solidFill>
              <a:schemeClr val="bg1">
                <a:alpha val="75000"/>
              </a:schemeClr>
            </a:solidFill>
            <a:ln w="9525">
              <a:noFill/>
              <a:miter lim="800000"/>
              <a:headEnd/>
              <a:tailEnd/>
            </a:ln>
            <a:effectLst/>
          </p:spPr>
          <p:txBody>
            <a:bodyPr wrap="none" anchor="ctr"/>
            <a:lstStyle/>
            <a:p>
              <a:pPr algn="ctr">
                <a:spcBef>
                  <a:spcPct val="0"/>
                </a:spcBef>
                <a:buFontTx/>
                <a:buNone/>
              </a:pPr>
              <a:r>
                <a:rPr lang="en-US" sz="1200" b="1" spc="-100" dirty="0">
                  <a:solidFill>
                    <a:schemeClr val="bg1"/>
                  </a:solidFill>
                  <a:latin typeface="Arial" panose="020B0604020202020204" pitchFamily="34" charset="0"/>
                  <a:cs typeface="Arial" panose="020B0604020202020204" pitchFamily="34" charset="0"/>
                </a:rPr>
                <a:t>75</a:t>
              </a:r>
              <a:r>
                <a:rPr lang="en-US" sz="1200" b="1" spc="-100" baseline="0" dirty="0">
                  <a:solidFill>
                    <a:schemeClr val="bg1"/>
                  </a:solidFill>
                  <a:latin typeface="Arial" panose="020B0604020202020204" pitchFamily="34" charset="0"/>
                  <a:cs typeface="Arial" panose="020B0604020202020204" pitchFamily="34" charset="0"/>
                </a:rPr>
                <a:t>%</a:t>
              </a:r>
            </a:p>
          </p:txBody>
        </p:sp>
      </p:grpSp>
      <p:grpSp>
        <p:nvGrpSpPr>
          <p:cNvPr id="79" name="Group 78">
            <a:extLst>
              <a:ext uri="{FF2B5EF4-FFF2-40B4-BE49-F238E27FC236}">
                <a16:creationId xmlns:a16="http://schemas.microsoft.com/office/drawing/2014/main" id="{7E6BDFF9-62CE-8349-B945-5E4093758751}"/>
              </a:ext>
            </a:extLst>
          </p:cNvPr>
          <p:cNvGrpSpPr/>
          <p:nvPr userDrawn="1"/>
        </p:nvGrpSpPr>
        <p:grpSpPr>
          <a:xfrm>
            <a:off x="-2626840" y="1878230"/>
            <a:ext cx="1844675" cy="277791"/>
            <a:chOff x="2606261" y="3143449"/>
            <a:chExt cx="2458017" cy="277791"/>
          </a:xfrm>
        </p:grpSpPr>
        <p:sp>
          <p:nvSpPr>
            <p:cNvPr id="80" name="Rectangle 19">
              <a:extLst>
                <a:ext uri="{FF2B5EF4-FFF2-40B4-BE49-F238E27FC236}">
                  <a16:creationId xmlns:a16="http://schemas.microsoft.com/office/drawing/2014/main" id="{914B8044-F95A-A74A-BC30-F3A5C9B45BC2}"/>
                </a:ext>
              </a:extLst>
            </p:cNvPr>
            <p:cNvSpPr>
              <a:spLocks noChangeArrowheads="1"/>
            </p:cNvSpPr>
            <p:nvPr/>
          </p:nvSpPr>
          <p:spPr bwMode="auto">
            <a:xfrm>
              <a:off x="3211379" y="3143449"/>
              <a:ext cx="615945" cy="277791"/>
            </a:xfrm>
            <a:prstGeom prst="rect">
              <a:avLst/>
            </a:prstGeom>
            <a:solidFill>
              <a:schemeClr val="bg1">
                <a:alpha val="40000"/>
              </a:schemeClr>
            </a:solidFill>
            <a:ln w="9525">
              <a:noFill/>
              <a:miter lim="800000"/>
              <a:headEnd/>
              <a:tailEnd/>
            </a:ln>
            <a:effectLst/>
          </p:spPr>
          <p:txBody>
            <a:bodyPr wrap="none" anchor="ctr"/>
            <a:lstStyle/>
            <a:p>
              <a:pPr algn="ctr">
                <a:spcBef>
                  <a:spcPct val="0"/>
                </a:spcBef>
                <a:buFontTx/>
                <a:buNone/>
              </a:pPr>
              <a:r>
                <a:rPr lang="en-US" sz="1200" b="1" spc="-100" dirty="0">
                  <a:solidFill>
                    <a:schemeClr val="bg1"/>
                  </a:solidFill>
                  <a:latin typeface="Arial" panose="020B0604020202020204" pitchFamily="34" charset="0"/>
                  <a:cs typeface="Arial" panose="020B0604020202020204" pitchFamily="34" charset="0"/>
                </a:rPr>
                <a:t>4</a:t>
              </a:r>
              <a:r>
                <a:rPr lang="en-US" sz="1200" b="1" spc="-100" baseline="0" dirty="0">
                  <a:solidFill>
                    <a:schemeClr val="bg1"/>
                  </a:solidFill>
                  <a:latin typeface="Arial" panose="020B0604020202020204" pitchFamily="34" charset="0"/>
                  <a:cs typeface="Arial" panose="020B0604020202020204" pitchFamily="34" charset="0"/>
                </a:rPr>
                <a:t>0%</a:t>
              </a:r>
            </a:p>
          </p:txBody>
        </p:sp>
        <p:sp>
          <p:nvSpPr>
            <p:cNvPr id="81" name="Rectangle 20">
              <a:extLst>
                <a:ext uri="{FF2B5EF4-FFF2-40B4-BE49-F238E27FC236}">
                  <a16:creationId xmlns:a16="http://schemas.microsoft.com/office/drawing/2014/main" id="{DCFFAD6D-DAE4-824F-BF41-EE5D85829979}"/>
                </a:ext>
              </a:extLst>
            </p:cNvPr>
            <p:cNvSpPr>
              <a:spLocks noChangeArrowheads="1"/>
            </p:cNvSpPr>
            <p:nvPr/>
          </p:nvSpPr>
          <p:spPr bwMode="auto">
            <a:xfrm>
              <a:off x="3829856" y="3143449"/>
              <a:ext cx="615945" cy="277791"/>
            </a:xfrm>
            <a:prstGeom prst="rect">
              <a:avLst/>
            </a:prstGeom>
            <a:solidFill>
              <a:schemeClr val="bg1">
                <a:alpha val="60000"/>
              </a:schemeClr>
            </a:solidFill>
            <a:ln w="9525">
              <a:noFill/>
              <a:miter lim="800000"/>
              <a:headEnd/>
              <a:tailEnd/>
            </a:ln>
            <a:effectLst/>
          </p:spPr>
          <p:txBody>
            <a:bodyPr wrap="none" anchor="ctr"/>
            <a:lstStyle/>
            <a:p>
              <a:pPr algn="ctr">
                <a:spcBef>
                  <a:spcPct val="0"/>
                </a:spcBef>
                <a:buFontTx/>
                <a:buNone/>
              </a:pPr>
              <a:r>
                <a:rPr lang="en-US" sz="1200" b="1" spc="-100" dirty="0">
                  <a:solidFill>
                    <a:schemeClr val="bg1"/>
                  </a:solidFill>
                  <a:latin typeface="Arial" panose="020B0604020202020204" pitchFamily="34" charset="0"/>
                  <a:cs typeface="Arial" panose="020B0604020202020204" pitchFamily="34" charset="0"/>
                </a:rPr>
                <a:t>6</a:t>
              </a:r>
              <a:r>
                <a:rPr lang="en-US" sz="1200" b="1" spc="-100" baseline="0" dirty="0">
                  <a:solidFill>
                    <a:schemeClr val="bg1"/>
                  </a:solidFill>
                  <a:latin typeface="Arial" panose="020B0604020202020204" pitchFamily="34" charset="0"/>
                  <a:cs typeface="Arial" panose="020B0604020202020204" pitchFamily="34" charset="0"/>
                </a:rPr>
                <a:t>0%</a:t>
              </a:r>
            </a:p>
          </p:txBody>
        </p:sp>
        <p:sp>
          <p:nvSpPr>
            <p:cNvPr id="82" name="Rectangle 22">
              <a:extLst>
                <a:ext uri="{FF2B5EF4-FFF2-40B4-BE49-F238E27FC236}">
                  <a16:creationId xmlns:a16="http://schemas.microsoft.com/office/drawing/2014/main" id="{B42DD97E-811A-2B47-918D-7C0F001104F8}"/>
                </a:ext>
              </a:extLst>
            </p:cNvPr>
            <p:cNvSpPr>
              <a:spLocks noChangeArrowheads="1"/>
            </p:cNvSpPr>
            <p:nvPr/>
          </p:nvSpPr>
          <p:spPr bwMode="auto">
            <a:xfrm>
              <a:off x="4448333" y="3143449"/>
              <a:ext cx="615945" cy="277791"/>
            </a:xfrm>
            <a:prstGeom prst="rect">
              <a:avLst/>
            </a:prstGeom>
            <a:solidFill>
              <a:schemeClr val="bg1">
                <a:alpha val="80000"/>
              </a:schemeClr>
            </a:solidFill>
            <a:ln w="9525">
              <a:noFill/>
              <a:miter lim="800000"/>
              <a:headEnd/>
              <a:tailEnd/>
            </a:ln>
            <a:effectLst/>
          </p:spPr>
          <p:txBody>
            <a:bodyPr wrap="none" anchor="ctr"/>
            <a:lstStyle/>
            <a:p>
              <a:pPr algn="ctr">
                <a:spcBef>
                  <a:spcPct val="0"/>
                </a:spcBef>
                <a:buFontTx/>
                <a:buNone/>
              </a:pPr>
              <a:r>
                <a:rPr lang="en-US" sz="1200" b="1" spc="-100" baseline="0" dirty="0">
                  <a:solidFill>
                    <a:schemeClr val="bg1"/>
                  </a:solidFill>
                  <a:latin typeface="Arial" panose="020B0604020202020204" pitchFamily="34" charset="0"/>
                  <a:cs typeface="Arial" panose="020B0604020202020204" pitchFamily="34" charset="0"/>
                </a:rPr>
                <a:t>80%</a:t>
              </a:r>
            </a:p>
          </p:txBody>
        </p:sp>
        <p:sp>
          <p:nvSpPr>
            <p:cNvPr id="83" name="Rectangle 19">
              <a:extLst>
                <a:ext uri="{FF2B5EF4-FFF2-40B4-BE49-F238E27FC236}">
                  <a16:creationId xmlns:a16="http://schemas.microsoft.com/office/drawing/2014/main" id="{3D37BE17-9C0A-E749-A606-9BC8E7CE3C80}"/>
                </a:ext>
              </a:extLst>
            </p:cNvPr>
            <p:cNvSpPr>
              <a:spLocks noChangeArrowheads="1"/>
            </p:cNvSpPr>
            <p:nvPr/>
          </p:nvSpPr>
          <p:spPr bwMode="auto">
            <a:xfrm>
              <a:off x="2606261" y="3143449"/>
              <a:ext cx="615945" cy="277791"/>
            </a:xfrm>
            <a:prstGeom prst="rect">
              <a:avLst/>
            </a:prstGeom>
            <a:solidFill>
              <a:schemeClr val="bg1">
                <a:alpha val="20000"/>
              </a:schemeClr>
            </a:solidFill>
            <a:ln w="9525">
              <a:noFill/>
              <a:miter lim="800000"/>
              <a:headEnd/>
              <a:tailEnd/>
            </a:ln>
            <a:effectLst/>
          </p:spPr>
          <p:txBody>
            <a:bodyPr wrap="none" anchor="ctr"/>
            <a:lstStyle/>
            <a:p>
              <a:pPr algn="ctr">
                <a:spcBef>
                  <a:spcPct val="0"/>
                </a:spcBef>
                <a:buFontTx/>
                <a:buNone/>
              </a:pPr>
              <a:r>
                <a:rPr lang="en-US" sz="1200" b="1" spc="-100" baseline="0" dirty="0">
                  <a:solidFill>
                    <a:schemeClr val="bg1"/>
                  </a:solidFill>
                  <a:latin typeface="Arial" panose="020B0604020202020204" pitchFamily="34" charset="0"/>
                  <a:cs typeface="Arial" panose="020B0604020202020204" pitchFamily="34" charset="0"/>
                </a:rPr>
                <a:t>20%</a:t>
              </a:r>
            </a:p>
          </p:txBody>
        </p:sp>
      </p:grpSp>
      <p:grpSp>
        <p:nvGrpSpPr>
          <p:cNvPr id="84" name="Group 83">
            <a:extLst>
              <a:ext uri="{FF2B5EF4-FFF2-40B4-BE49-F238E27FC236}">
                <a16:creationId xmlns:a16="http://schemas.microsoft.com/office/drawing/2014/main" id="{029FDAA7-EDA4-E344-BCAC-7F6CCDECD451}"/>
              </a:ext>
            </a:extLst>
          </p:cNvPr>
          <p:cNvGrpSpPr/>
          <p:nvPr userDrawn="1"/>
        </p:nvGrpSpPr>
        <p:grpSpPr>
          <a:xfrm>
            <a:off x="-2626840" y="957107"/>
            <a:ext cx="1844675" cy="277791"/>
            <a:chOff x="2606261" y="3143449"/>
            <a:chExt cx="2458017" cy="277791"/>
          </a:xfrm>
        </p:grpSpPr>
        <p:sp>
          <p:nvSpPr>
            <p:cNvPr id="85" name="Rectangle 19">
              <a:extLst>
                <a:ext uri="{FF2B5EF4-FFF2-40B4-BE49-F238E27FC236}">
                  <a16:creationId xmlns:a16="http://schemas.microsoft.com/office/drawing/2014/main" id="{322E5F21-86AC-9847-9EAE-BB1715E938D4}"/>
                </a:ext>
              </a:extLst>
            </p:cNvPr>
            <p:cNvSpPr>
              <a:spLocks noChangeArrowheads="1"/>
            </p:cNvSpPr>
            <p:nvPr/>
          </p:nvSpPr>
          <p:spPr bwMode="auto">
            <a:xfrm>
              <a:off x="3211379" y="3143449"/>
              <a:ext cx="615945" cy="277791"/>
            </a:xfrm>
            <a:prstGeom prst="rect">
              <a:avLst/>
            </a:prstGeom>
            <a:solidFill>
              <a:schemeClr val="bg1">
                <a:alpha val="40000"/>
              </a:schemeClr>
            </a:solidFill>
            <a:ln w="9525">
              <a:noFill/>
              <a:miter lim="800000"/>
              <a:headEnd/>
              <a:tailEnd/>
            </a:ln>
            <a:effectLst/>
          </p:spPr>
          <p:txBody>
            <a:bodyPr wrap="none" anchor="ctr"/>
            <a:lstStyle/>
            <a:p>
              <a:pPr algn="ctr">
                <a:spcBef>
                  <a:spcPct val="0"/>
                </a:spcBef>
                <a:buFontTx/>
                <a:buNone/>
              </a:pPr>
              <a:r>
                <a:rPr lang="en-US" sz="1200" b="1" spc="-100" dirty="0">
                  <a:solidFill>
                    <a:schemeClr val="bg1"/>
                  </a:solidFill>
                  <a:latin typeface="Arial" panose="020B0604020202020204" pitchFamily="34" charset="0"/>
                  <a:cs typeface="Arial" panose="020B0604020202020204" pitchFamily="34" charset="0"/>
                </a:rPr>
                <a:t>4</a:t>
              </a:r>
              <a:r>
                <a:rPr lang="en-US" sz="1200" b="1" spc="-100" baseline="0" dirty="0">
                  <a:solidFill>
                    <a:schemeClr val="bg1"/>
                  </a:solidFill>
                  <a:latin typeface="Arial" panose="020B0604020202020204" pitchFamily="34" charset="0"/>
                  <a:cs typeface="Arial" panose="020B0604020202020204" pitchFamily="34" charset="0"/>
                </a:rPr>
                <a:t>0%</a:t>
              </a:r>
            </a:p>
          </p:txBody>
        </p:sp>
        <p:sp>
          <p:nvSpPr>
            <p:cNvPr id="86" name="Rectangle 20">
              <a:extLst>
                <a:ext uri="{FF2B5EF4-FFF2-40B4-BE49-F238E27FC236}">
                  <a16:creationId xmlns:a16="http://schemas.microsoft.com/office/drawing/2014/main" id="{6F019A4D-1606-E749-A834-546B40C5FC10}"/>
                </a:ext>
              </a:extLst>
            </p:cNvPr>
            <p:cNvSpPr>
              <a:spLocks noChangeArrowheads="1"/>
            </p:cNvSpPr>
            <p:nvPr/>
          </p:nvSpPr>
          <p:spPr bwMode="auto">
            <a:xfrm>
              <a:off x="3829856" y="3143449"/>
              <a:ext cx="615945" cy="277791"/>
            </a:xfrm>
            <a:prstGeom prst="rect">
              <a:avLst/>
            </a:prstGeom>
            <a:solidFill>
              <a:schemeClr val="bg1">
                <a:alpha val="60000"/>
              </a:schemeClr>
            </a:solidFill>
            <a:ln w="9525">
              <a:noFill/>
              <a:miter lim="800000"/>
              <a:headEnd/>
              <a:tailEnd/>
            </a:ln>
            <a:effectLst/>
          </p:spPr>
          <p:txBody>
            <a:bodyPr wrap="none" anchor="ctr"/>
            <a:lstStyle/>
            <a:p>
              <a:pPr algn="ctr">
                <a:spcBef>
                  <a:spcPct val="0"/>
                </a:spcBef>
                <a:buFontTx/>
                <a:buNone/>
              </a:pPr>
              <a:r>
                <a:rPr lang="en-US" sz="1200" b="1" spc="-100" dirty="0">
                  <a:solidFill>
                    <a:schemeClr val="bg1"/>
                  </a:solidFill>
                  <a:latin typeface="Arial" panose="020B0604020202020204" pitchFamily="34" charset="0"/>
                  <a:cs typeface="Arial" panose="020B0604020202020204" pitchFamily="34" charset="0"/>
                </a:rPr>
                <a:t>6</a:t>
              </a:r>
              <a:r>
                <a:rPr lang="en-US" sz="1200" b="1" spc="-100" baseline="0" dirty="0">
                  <a:solidFill>
                    <a:schemeClr val="bg1"/>
                  </a:solidFill>
                  <a:latin typeface="Arial" panose="020B0604020202020204" pitchFamily="34" charset="0"/>
                  <a:cs typeface="Arial" panose="020B0604020202020204" pitchFamily="34" charset="0"/>
                </a:rPr>
                <a:t>0%</a:t>
              </a:r>
            </a:p>
          </p:txBody>
        </p:sp>
        <p:sp>
          <p:nvSpPr>
            <p:cNvPr id="87" name="Rectangle 22">
              <a:extLst>
                <a:ext uri="{FF2B5EF4-FFF2-40B4-BE49-F238E27FC236}">
                  <a16:creationId xmlns:a16="http://schemas.microsoft.com/office/drawing/2014/main" id="{7308B2FC-69DD-954E-8980-2EC3AA1D7544}"/>
                </a:ext>
              </a:extLst>
            </p:cNvPr>
            <p:cNvSpPr>
              <a:spLocks noChangeArrowheads="1"/>
            </p:cNvSpPr>
            <p:nvPr/>
          </p:nvSpPr>
          <p:spPr bwMode="auto">
            <a:xfrm>
              <a:off x="4448333" y="3143449"/>
              <a:ext cx="615945" cy="277791"/>
            </a:xfrm>
            <a:prstGeom prst="rect">
              <a:avLst/>
            </a:prstGeom>
            <a:solidFill>
              <a:schemeClr val="bg1">
                <a:alpha val="80000"/>
              </a:schemeClr>
            </a:solidFill>
            <a:ln w="9525">
              <a:noFill/>
              <a:miter lim="800000"/>
              <a:headEnd/>
              <a:tailEnd/>
            </a:ln>
            <a:effectLst/>
          </p:spPr>
          <p:txBody>
            <a:bodyPr wrap="none" anchor="ctr"/>
            <a:lstStyle/>
            <a:p>
              <a:pPr algn="ctr">
                <a:spcBef>
                  <a:spcPct val="0"/>
                </a:spcBef>
                <a:buFontTx/>
                <a:buNone/>
              </a:pPr>
              <a:r>
                <a:rPr lang="en-US" sz="1200" b="1" spc="-100" baseline="0" dirty="0">
                  <a:solidFill>
                    <a:schemeClr val="bg1"/>
                  </a:solidFill>
                  <a:latin typeface="Arial" panose="020B0604020202020204" pitchFamily="34" charset="0"/>
                  <a:cs typeface="Arial" panose="020B0604020202020204" pitchFamily="34" charset="0"/>
                </a:rPr>
                <a:t>80%</a:t>
              </a:r>
            </a:p>
          </p:txBody>
        </p:sp>
        <p:sp>
          <p:nvSpPr>
            <p:cNvPr id="88" name="Rectangle 19">
              <a:extLst>
                <a:ext uri="{FF2B5EF4-FFF2-40B4-BE49-F238E27FC236}">
                  <a16:creationId xmlns:a16="http://schemas.microsoft.com/office/drawing/2014/main" id="{74AC479E-3F57-E644-A3C7-97D4AB45ADFF}"/>
                </a:ext>
              </a:extLst>
            </p:cNvPr>
            <p:cNvSpPr>
              <a:spLocks noChangeArrowheads="1"/>
            </p:cNvSpPr>
            <p:nvPr/>
          </p:nvSpPr>
          <p:spPr bwMode="auto">
            <a:xfrm>
              <a:off x="2606261" y="3143449"/>
              <a:ext cx="615945" cy="277791"/>
            </a:xfrm>
            <a:prstGeom prst="rect">
              <a:avLst/>
            </a:prstGeom>
            <a:solidFill>
              <a:schemeClr val="bg1">
                <a:alpha val="20000"/>
              </a:schemeClr>
            </a:solidFill>
            <a:ln w="9525">
              <a:noFill/>
              <a:miter lim="800000"/>
              <a:headEnd/>
              <a:tailEnd/>
            </a:ln>
            <a:effectLst/>
          </p:spPr>
          <p:txBody>
            <a:bodyPr wrap="none" anchor="ctr"/>
            <a:lstStyle/>
            <a:p>
              <a:pPr algn="ctr">
                <a:spcBef>
                  <a:spcPct val="0"/>
                </a:spcBef>
                <a:buFontTx/>
                <a:buNone/>
              </a:pPr>
              <a:r>
                <a:rPr lang="en-US" sz="1200" b="1" spc="-100" baseline="0" dirty="0">
                  <a:solidFill>
                    <a:schemeClr val="bg1"/>
                  </a:solidFill>
                  <a:latin typeface="Arial" panose="020B0604020202020204" pitchFamily="34" charset="0"/>
                  <a:cs typeface="Arial" panose="020B0604020202020204" pitchFamily="34" charset="0"/>
                </a:rPr>
                <a:t>20%</a:t>
              </a:r>
            </a:p>
          </p:txBody>
        </p:sp>
      </p:grpSp>
      <p:grpSp>
        <p:nvGrpSpPr>
          <p:cNvPr id="89" name="Group 88">
            <a:extLst>
              <a:ext uri="{FF2B5EF4-FFF2-40B4-BE49-F238E27FC236}">
                <a16:creationId xmlns:a16="http://schemas.microsoft.com/office/drawing/2014/main" id="{EE533266-6387-9B46-8624-65A0D9D79FF0}"/>
              </a:ext>
            </a:extLst>
          </p:cNvPr>
          <p:cNvGrpSpPr/>
          <p:nvPr userDrawn="1"/>
        </p:nvGrpSpPr>
        <p:grpSpPr>
          <a:xfrm>
            <a:off x="-4617304" y="1549288"/>
            <a:ext cx="1494303" cy="224029"/>
            <a:chOff x="5716131" y="796253"/>
            <a:chExt cx="995522" cy="224029"/>
          </a:xfrm>
        </p:grpSpPr>
        <p:sp>
          <p:nvSpPr>
            <p:cNvPr id="90" name="Rectangle 19">
              <a:extLst>
                <a:ext uri="{FF2B5EF4-FFF2-40B4-BE49-F238E27FC236}">
                  <a16:creationId xmlns:a16="http://schemas.microsoft.com/office/drawing/2014/main" id="{BB7C84DB-7787-A44D-865E-1BD05831D911}"/>
                </a:ext>
              </a:extLst>
            </p:cNvPr>
            <p:cNvSpPr>
              <a:spLocks noChangeArrowheads="1"/>
            </p:cNvSpPr>
            <p:nvPr/>
          </p:nvSpPr>
          <p:spPr bwMode="auto">
            <a:xfrm>
              <a:off x="5716131" y="796253"/>
              <a:ext cx="496740" cy="224029"/>
            </a:xfrm>
            <a:prstGeom prst="rect">
              <a:avLst/>
            </a:prstGeom>
            <a:solidFill>
              <a:schemeClr val="bg1">
                <a:alpha val="25000"/>
              </a:schemeClr>
            </a:solidFill>
            <a:ln w="9525">
              <a:noFill/>
              <a:miter lim="800000"/>
              <a:headEnd/>
              <a:tailEnd/>
            </a:ln>
            <a:effectLst/>
          </p:spPr>
          <p:txBody>
            <a:bodyPr wrap="none" anchor="ctr"/>
            <a:lstStyle/>
            <a:p>
              <a:pPr algn="ctr">
                <a:spcBef>
                  <a:spcPct val="0"/>
                </a:spcBef>
                <a:buFontTx/>
                <a:buNone/>
              </a:pPr>
              <a:r>
                <a:rPr lang="en-US" sz="1200" b="1" spc="-100" baseline="0" dirty="0">
                  <a:solidFill>
                    <a:schemeClr val="bg1"/>
                  </a:solidFill>
                  <a:latin typeface="Arial" panose="020B0604020202020204" pitchFamily="34" charset="0"/>
                  <a:cs typeface="Arial" panose="020B0604020202020204" pitchFamily="34" charset="0"/>
                </a:rPr>
                <a:t>25%</a:t>
              </a:r>
            </a:p>
          </p:txBody>
        </p:sp>
        <p:sp>
          <p:nvSpPr>
            <p:cNvPr id="91" name="Rectangle 20">
              <a:extLst>
                <a:ext uri="{FF2B5EF4-FFF2-40B4-BE49-F238E27FC236}">
                  <a16:creationId xmlns:a16="http://schemas.microsoft.com/office/drawing/2014/main" id="{9A96F96C-40C9-8D49-A8DD-AB3B11C9C2C0}"/>
                </a:ext>
              </a:extLst>
            </p:cNvPr>
            <p:cNvSpPr>
              <a:spLocks noChangeArrowheads="1"/>
            </p:cNvSpPr>
            <p:nvPr/>
          </p:nvSpPr>
          <p:spPr bwMode="auto">
            <a:xfrm>
              <a:off x="6214913" y="796253"/>
              <a:ext cx="496740" cy="224029"/>
            </a:xfrm>
            <a:prstGeom prst="rect">
              <a:avLst/>
            </a:prstGeom>
            <a:solidFill>
              <a:schemeClr val="bg1">
                <a:alpha val="75000"/>
              </a:schemeClr>
            </a:solidFill>
            <a:ln w="9525">
              <a:noFill/>
              <a:miter lim="800000"/>
              <a:headEnd/>
              <a:tailEnd/>
            </a:ln>
            <a:effectLst/>
          </p:spPr>
          <p:txBody>
            <a:bodyPr wrap="none" anchor="ctr"/>
            <a:lstStyle/>
            <a:p>
              <a:pPr algn="ctr">
                <a:spcBef>
                  <a:spcPct val="0"/>
                </a:spcBef>
                <a:buFontTx/>
                <a:buNone/>
              </a:pPr>
              <a:r>
                <a:rPr lang="en-US" sz="1200" b="1" spc="-100" dirty="0">
                  <a:solidFill>
                    <a:schemeClr val="bg1"/>
                  </a:solidFill>
                  <a:latin typeface="Arial" panose="020B0604020202020204" pitchFamily="34" charset="0"/>
                  <a:cs typeface="Arial" panose="020B0604020202020204" pitchFamily="34" charset="0"/>
                </a:rPr>
                <a:t>75</a:t>
              </a:r>
              <a:r>
                <a:rPr lang="en-US" sz="1200" b="1" spc="-100" baseline="0" dirty="0">
                  <a:solidFill>
                    <a:schemeClr val="bg1"/>
                  </a:solidFill>
                  <a:latin typeface="Arial" panose="020B0604020202020204" pitchFamily="34" charset="0"/>
                  <a:cs typeface="Arial" panose="020B0604020202020204" pitchFamily="34" charset="0"/>
                </a:rPr>
                <a:t>%</a:t>
              </a:r>
            </a:p>
          </p:txBody>
        </p:sp>
      </p:grpSp>
      <p:grpSp>
        <p:nvGrpSpPr>
          <p:cNvPr id="92" name="Group 91">
            <a:extLst>
              <a:ext uri="{FF2B5EF4-FFF2-40B4-BE49-F238E27FC236}">
                <a16:creationId xmlns:a16="http://schemas.microsoft.com/office/drawing/2014/main" id="{DA26BA09-7293-5840-8B41-BA669E1DA42E}"/>
              </a:ext>
            </a:extLst>
          </p:cNvPr>
          <p:cNvGrpSpPr/>
          <p:nvPr userDrawn="1"/>
        </p:nvGrpSpPr>
        <p:grpSpPr>
          <a:xfrm>
            <a:off x="-4617304" y="2295599"/>
            <a:ext cx="1494303" cy="224029"/>
            <a:chOff x="5716131" y="796253"/>
            <a:chExt cx="995522" cy="224029"/>
          </a:xfrm>
        </p:grpSpPr>
        <p:sp>
          <p:nvSpPr>
            <p:cNvPr id="93" name="Rectangle 19">
              <a:extLst>
                <a:ext uri="{FF2B5EF4-FFF2-40B4-BE49-F238E27FC236}">
                  <a16:creationId xmlns:a16="http://schemas.microsoft.com/office/drawing/2014/main" id="{07DA5FAE-B117-1349-8D4B-5D7FCC8142A1}"/>
                </a:ext>
              </a:extLst>
            </p:cNvPr>
            <p:cNvSpPr>
              <a:spLocks noChangeArrowheads="1"/>
            </p:cNvSpPr>
            <p:nvPr/>
          </p:nvSpPr>
          <p:spPr bwMode="auto">
            <a:xfrm>
              <a:off x="5716131" y="796253"/>
              <a:ext cx="496740" cy="224029"/>
            </a:xfrm>
            <a:prstGeom prst="rect">
              <a:avLst/>
            </a:prstGeom>
            <a:solidFill>
              <a:schemeClr val="bg1">
                <a:alpha val="25000"/>
              </a:schemeClr>
            </a:solidFill>
            <a:ln w="9525">
              <a:noFill/>
              <a:miter lim="800000"/>
              <a:headEnd/>
              <a:tailEnd/>
            </a:ln>
            <a:effectLst/>
          </p:spPr>
          <p:txBody>
            <a:bodyPr wrap="none" anchor="ctr"/>
            <a:lstStyle/>
            <a:p>
              <a:pPr algn="ctr">
                <a:spcBef>
                  <a:spcPct val="0"/>
                </a:spcBef>
                <a:buFontTx/>
                <a:buNone/>
              </a:pPr>
              <a:r>
                <a:rPr lang="en-US" sz="1200" b="1" spc="-100" baseline="0" dirty="0">
                  <a:solidFill>
                    <a:schemeClr val="bg1"/>
                  </a:solidFill>
                  <a:latin typeface="Arial" panose="020B0604020202020204" pitchFamily="34" charset="0"/>
                  <a:cs typeface="Arial" panose="020B0604020202020204" pitchFamily="34" charset="0"/>
                </a:rPr>
                <a:t>25%</a:t>
              </a:r>
            </a:p>
          </p:txBody>
        </p:sp>
        <p:sp>
          <p:nvSpPr>
            <p:cNvPr id="94" name="Rectangle 20">
              <a:extLst>
                <a:ext uri="{FF2B5EF4-FFF2-40B4-BE49-F238E27FC236}">
                  <a16:creationId xmlns:a16="http://schemas.microsoft.com/office/drawing/2014/main" id="{F8E4D5C8-28FE-3740-934F-B88CFC79C337}"/>
                </a:ext>
              </a:extLst>
            </p:cNvPr>
            <p:cNvSpPr>
              <a:spLocks noChangeArrowheads="1"/>
            </p:cNvSpPr>
            <p:nvPr/>
          </p:nvSpPr>
          <p:spPr bwMode="auto">
            <a:xfrm>
              <a:off x="6214913" y="796253"/>
              <a:ext cx="496740" cy="224029"/>
            </a:xfrm>
            <a:prstGeom prst="rect">
              <a:avLst/>
            </a:prstGeom>
            <a:solidFill>
              <a:schemeClr val="bg1">
                <a:alpha val="75000"/>
              </a:schemeClr>
            </a:solidFill>
            <a:ln w="9525">
              <a:noFill/>
              <a:miter lim="800000"/>
              <a:headEnd/>
              <a:tailEnd/>
            </a:ln>
            <a:effectLst/>
          </p:spPr>
          <p:txBody>
            <a:bodyPr wrap="none" anchor="ctr"/>
            <a:lstStyle/>
            <a:p>
              <a:pPr algn="ctr">
                <a:spcBef>
                  <a:spcPct val="0"/>
                </a:spcBef>
                <a:buFontTx/>
                <a:buNone/>
              </a:pPr>
              <a:r>
                <a:rPr lang="en-US" sz="1200" b="1" spc="-100" dirty="0">
                  <a:solidFill>
                    <a:schemeClr val="bg1"/>
                  </a:solidFill>
                  <a:latin typeface="Arial" panose="020B0604020202020204" pitchFamily="34" charset="0"/>
                  <a:cs typeface="Arial" panose="020B0604020202020204" pitchFamily="34" charset="0"/>
                </a:rPr>
                <a:t>75</a:t>
              </a:r>
              <a:r>
                <a:rPr lang="en-US" sz="1200" b="1" spc="-100" baseline="0" dirty="0">
                  <a:solidFill>
                    <a:schemeClr val="bg1"/>
                  </a:solidFill>
                  <a:latin typeface="Arial" panose="020B0604020202020204" pitchFamily="34" charset="0"/>
                  <a:cs typeface="Arial" panose="020B0604020202020204" pitchFamily="34" charset="0"/>
                </a:rPr>
                <a:t>%</a:t>
              </a:r>
            </a:p>
          </p:txBody>
        </p:sp>
      </p:grpSp>
      <p:grpSp>
        <p:nvGrpSpPr>
          <p:cNvPr id="95" name="Group 94">
            <a:extLst>
              <a:ext uri="{FF2B5EF4-FFF2-40B4-BE49-F238E27FC236}">
                <a16:creationId xmlns:a16="http://schemas.microsoft.com/office/drawing/2014/main" id="{BE60DD88-FE73-4A4E-83B0-C27EC4180A40}"/>
              </a:ext>
            </a:extLst>
          </p:cNvPr>
          <p:cNvGrpSpPr/>
          <p:nvPr userDrawn="1"/>
        </p:nvGrpSpPr>
        <p:grpSpPr>
          <a:xfrm>
            <a:off x="-4617304" y="3088976"/>
            <a:ext cx="1494303" cy="224029"/>
            <a:chOff x="5716131" y="796253"/>
            <a:chExt cx="995522" cy="224029"/>
          </a:xfrm>
        </p:grpSpPr>
        <p:sp>
          <p:nvSpPr>
            <p:cNvPr id="96" name="Rectangle 19">
              <a:extLst>
                <a:ext uri="{FF2B5EF4-FFF2-40B4-BE49-F238E27FC236}">
                  <a16:creationId xmlns:a16="http://schemas.microsoft.com/office/drawing/2014/main" id="{F65AC04E-77DF-3D4F-ABC4-331908CD1675}"/>
                </a:ext>
              </a:extLst>
            </p:cNvPr>
            <p:cNvSpPr>
              <a:spLocks noChangeArrowheads="1"/>
            </p:cNvSpPr>
            <p:nvPr/>
          </p:nvSpPr>
          <p:spPr bwMode="auto">
            <a:xfrm>
              <a:off x="5716131" y="796253"/>
              <a:ext cx="496740" cy="224029"/>
            </a:xfrm>
            <a:prstGeom prst="rect">
              <a:avLst/>
            </a:prstGeom>
            <a:solidFill>
              <a:schemeClr val="bg1">
                <a:alpha val="25000"/>
              </a:schemeClr>
            </a:solidFill>
            <a:ln w="9525">
              <a:noFill/>
              <a:miter lim="800000"/>
              <a:headEnd/>
              <a:tailEnd/>
            </a:ln>
            <a:effectLst/>
          </p:spPr>
          <p:txBody>
            <a:bodyPr wrap="none" anchor="ctr"/>
            <a:lstStyle/>
            <a:p>
              <a:pPr algn="ctr">
                <a:spcBef>
                  <a:spcPct val="0"/>
                </a:spcBef>
                <a:buFontTx/>
                <a:buNone/>
              </a:pPr>
              <a:r>
                <a:rPr lang="en-US" sz="1200" b="1" spc="-100" baseline="0" dirty="0">
                  <a:solidFill>
                    <a:schemeClr val="bg1"/>
                  </a:solidFill>
                  <a:latin typeface="Arial" panose="020B0604020202020204" pitchFamily="34" charset="0"/>
                  <a:cs typeface="Arial" panose="020B0604020202020204" pitchFamily="34" charset="0"/>
                </a:rPr>
                <a:t>25%</a:t>
              </a:r>
            </a:p>
          </p:txBody>
        </p:sp>
        <p:sp>
          <p:nvSpPr>
            <p:cNvPr id="97" name="Rectangle 20">
              <a:extLst>
                <a:ext uri="{FF2B5EF4-FFF2-40B4-BE49-F238E27FC236}">
                  <a16:creationId xmlns:a16="http://schemas.microsoft.com/office/drawing/2014/main" id="{3A43A58E-FE1C-F241-9FCD-27CDB423B5A7}"/>
                </a:ext>
              </a:extLst>
            </p:cNvPr>
            <p:cNvSpPr>
              <a:spLocks noChangeArrowheads="1"/>
            </p:cNvSpPr>
            <p:nvPr/>
          </p:nvSpPr>
          <p:spPr bwMode="auto">
            <a:xfrm>
              <a:off x="6214913" y="796253"/>
              <a:ext cx="496740" cy="224029"/>
            </a:xfrm>
            <a:prstGeom prst="rect">
              <a:avLst/>
            </a:prstGeom>
            <a:solidFill>
              <a:schemeClr val="bg1">
                <a:alpha val="75000"/>
              </a:schemeClr>
            </a:solidFill>
            <a:ln w="9525">
              <a:noFill/>
              <a:miter lim="800000"/>
              <a:headEnd/>
              <a:tailEnd/>
            </a:ln>
            <a:effectLst/>
          </p:spPr>
          <p:txBody>
            <a:bodyPr wrap="none" anchor="ctr"/>
            <a:lstStyle/>
            <a:p>
              <a:pPr algn="ctr">
                <a:spcBef>
                  <a:spcPct val="0"/>
                </a:spcBef>
                <a:buFontTx/>
                <a:buNone/>
              </a:pPr>
              <a:r>
                <a:rPr lang="en-US" sz="1200" b="1" spc="-100" dirty="0">
                  <a:solidFill>
                    <a:schemeClr val="bg1"/>
                  </a:solidFill>
                  <a:latin typeface="Arial" panose="020B0604020202020204" pitchFamily="34" charset="0"/>
                  <a:cs typeface="Arial" panose="020B0604020202020204" pitchFamily="34" charset="0"/>
                </a:rPr>
                <a:t>75</a:t>
              </a:r>
              <a:r>
                <a:rPr lang="en-US" sz="1200" b="1" spc="-100" baseline="0" dirty="0">
                  <a:solidFill>
                    <a:schemeClr val="bg1"/>
                  </a:solidFill>
                  <a:latin typeface="Arial" panose="020B0604020202020204" pitchFamily="34" charset="0"/>
                  <a:cs typeface="Arial" panose="020B0604020202020204" pitchFamily="34" charset="0"/>
                </a:rPr>
                <a:t>%</a:t>
              </a:r>
            </a:p>
          </p:txBody>
        </p:sp>
      </p:grpSp>
      <p:grpSp>
        <p:nvGrpSpPr>
          <p:cNvPr id="98" name="Group 97">
            <a:extLst>
              <a:ext uri="{FF2B5EF4-FFF2-40B4-BE49-F238E27FC236}">
                <a16:creationId xmlns:a16="http://schemas.microsoft.com/office/drawing/2014/main" id="{85EC0C6B-BF0B-E84D-94EC-435A104A61F7}"/>
              </a:ext>
            </a:extLst>
          </p:cNvPr>
          <p:cNvGrpSpPr/>
          <p:nvPr userDrawn="1"/>
        </p:nvGrpSpPr>
        <p:grpSpPr>
          <a:xfrm>
            <a:off x="-4617304" y="3875629"/>
            <a:ext cx="1494303" cy="224029"/>
            <a:chOff x="5716131" y="796253"/>
            <a:chExt cx="995522" cy="224029"/>
          </a:xfrm>
        </p:grpSpPr>
        <p:sp>
          <p:nvSpPr>
            <p:cNvPr id="99" name="Rectangle 19">
              <a:extLst>
                <a:ext uri="{FF2B5EF4-FFF2-40B4-BE49-F238E27FC236}">
                  <a16:creationId xmlns:a16="http://schemas.microsoft.com/office/drawing/2014/main" id="{E7176F59-7B72-9148-B6EC-3D9A485B69F4}"/>
                </a:ext>
              </a:extLst>
            </p:cNvPr>
            <p:cNvSpPr>
              <a:spLocks noChangeArrowheads="1"/>
            </p:cNvSpPr>
            <p:nvPr/>
          </p:nvSpPr>
          <p:spPr bwMode="auto">
            <a:xfrm>
              <a:off x="5716131" y="796253"/>
              <a:ext cx="496740" cy="224029"/>
            </a:xfrm>
            <a:prstGeom prst="rect">
              <a:avLst/>
            </a:prstGeom>
            <a:solidFill>
              <a:schemeClr val="bg1">
                <a:alpha val="25000"/>
              </a:schemeClr>
            </a:solidFill>
            <a:ln w="9525">
              <a:noFill/>
              <a:miter lim="800000"/>
              <a:headEnd/>
              <a:tailEnd/>
            </a:ln>
            <a:effectLst/>
          </p:spPr>
          <p:txBody>
            <a:bodyPr wrap="none" anchor="ctr"/>
            <a:lstStyle/>
            <a:p>
              <a:pPr algn="ctr">
                <a:spcBef>
                  <a:spcPct val="0"/>
                </a:spcBef>
                <a:buFontTx/>
                <a:buNone/>
              </a:pPr>
              <a:r>
                <a:rPr lang="en-US" sz="1200" b="1" spc="-100" baseline="0" dirty="0">
                  <a:solidFill>
                    <a:schemeClr val="bg1"/>
                  </a:solidFill>
                  <a:latin typeface="Arial" panose="020B0604020202020204" pitchFamily="34" charset="0"/>
                  <a:cs typeface="Arial" panose="020B0604020202020204" pitchFamily="34" charset="0"/>
                </a:rPr>
                <a:t>25%</a:t>
              </a:r>
            </a:p>
          </p:txBody>
        </p:sp>
        <p:sp>
          <p:nvSpPr>
            <p:cNvPr id="100" name="Rectangle 20">
              <a:extLst>
                <a:ext uri="{FF2B5EF4-FFF2-40B4-BE49-F238E27FC236}">
                  <a16:creationId xmlns:a16="http://schemas.microsoft.com/office/drawing/2014/main" id="{2C7F8097-BD91-F644-9F8C-937FCE32DCE9}"/>
                </a:ext>
              </a:extLst>
            </p:cNvPr>
            <p:cNvSpPr>
              <a:spLocks noChangeArrowheads="1"/>
            </p:cNvSpPr>
            <p:nvPr/>
          </p:nvSpPr>
          <p:spPr bwMode="auto">
            <a:xfrm>
              <a:off x="6214913" y="796253"/>
              <a:ext cx="496740" cy="224029"/>
            </a:xfrm>
            <a:prstGeom prst="rect">
              <a:avLst/>
            </a:prstGeom>
            <a:solidFill>
              <a:schemeClr val="bg1">
                <a:alpha val="75000"/>
              </a:schemeClr>
            </a:solidFill>
            <a:ln w="9525">
              <a:noFill/>
              <a:miter lim="800000"/>
              <a:headEnd/>
              <a:tailEnd/>
            </a:ln>
            <a:effectLst/>
          </p:spPr>
          <p:txBody>
            <a:bodyPr wrap="none" anchor="ctr"/>
            <a:lstStyle/>
            <a:p>
              <a:pPr algn="ctr">
                <a:spcBef>
                  <a:spcPct val="0"/>
                </a:spcBef>
                <a:buFontTx/>
                <a:buNone/>
              </a:pPr>
              <a:r>
                <a:rPr lang="en-US" sz="1200" b="1" spc="-100" dirty="0">
                  <a:solidFill>
                    <a:schemeClr val="bg1"/>
                  </a:solidFill>
                  <a:latin typeface="Arial" panose="020B0604020202020204" pitchFamily="34" charset="0"/>
                  <a:cs typeface="Arial" panose="020B0604020202020204" pitchFamily="34" charset="0"/>
                </a:rPr>
                <a:t>75</a:t>
              </a:r>
              <a:r>
                <a:rPr lang="en-US" sz="1200" b="1" spc="-100" baseline="0" dirty="0">
                  <a:solidFill>
                    <a:schemeClr val="bg1"/>
                  </a:solidFill>
                  <a:latin typeface="Arial" panose="020B0604020202020204" pitchFamily="34" charset="0"/>
                  <a:cs typeface="Arial" panose="020B0604020202020204" pitchFamily="34" charset="0"/>
                </a:rPr>
                <a:t>%</a:t>
              </a:r>
            </a:p>
          </p:txBody>
        </p:sp>
      </p:grpSp>
      <p:grpSp>
        <p:nvGrpSpPr>
          <p:cNvPr id="101" name="Group 100">
            <a:extLst>
              <a:ext uri="{FF2B5EF4-FFF2-40B4-BE49-F238E27FC236}">
                <a16:creationId xmlns:a16="http://schemas.microsoft.com/office/drawing/2014/main" id="{1E38DB8D-4AE7-FB41-966F-59657509D300}"/>
              </a:ext>
            </a:extLst>
          </p:cNvPr>
          <p:cNvGrpSpPr/>
          <p:nvPr userDrawn="1"/>
        </p:nvGrpSpPr>
        <p:grpSpPr>
          <a:xfrm>
            <a:off x="-4617304" y="4695900"/>
            <a:ext cx="1494303" cy="224029"/>
            <a:chOff x="5716131" y="796253"/>
            <a:chExt cx="995522" cy="224029"/>
          </a:xfrm>
        </p:grpSpPr>
        <p:sp>
          <p:nvSpPr>
            <p:cNvPr id="102" name="Rectangle 19">
              <a:extLst>
                <a:ext uri="{FF2B5EF4-FFF2-40B4-BE49-F238E27FC236}">
                  <a16:creationId xmlns:a16="http://schemas.microsoft.com/office/drawing/2014/main" id="{8E88217E-F57C-0F4D-A0DC-EAC60891AFD4}"/>
                </a:ext>
              </a:extLst>
            </p:cNvPr>
            <p:cNvSpPr>
              <a:spLocks noChangeArrowheads="1"/>
            </p:cNvSpPr>
            <p:nvPr/>
          </p:nvSpPr>
          <p:spPr bwMode="auto">
            <a:xfrm>
              <a:off x="5716131" y="796253"/>
              <a:ext cx="496740" cy="224029"/>
            </a:xfrm>
            <a:prstGeom prst="rect">
              <a:avLst/>
            </a:prstGeom>
            <a:solidFill>
              <a:schemeClr val="bg1">
                <a:alpha val="25000"/>
              </a:schemeClr>
            </a:solidFill>
            <a:ln w="9525">
              <a:noFill/>
              <a:miter lim="800000"/>
              <a:headEnd/>
              <a:tailEnd/>
            </a:ln>
            <a:effectLst/>
          </p:spPr>
          <p:txBody>
            <a:bodyPr wrap="none" anchor="ctr"/>
            <a:lstStyle/>
            <a:p>
              <a:pPr algn="ctr">
                <a:spcBef>
                  <a:spcPct val="0"/>
                </a:spcBef>
                <a:buFontTx/>
                <a:buNone/>
              </a:pPr>
              <a:r>
                <a:rPr lang="en-US" sz="1200" b="1" spc="-100" baseline="0" dirty="0">
                  <a:solidFill>
                    <a:schemeClr val="bg1"/>
                  </a:solidFill>
                  <a:latin typeface="Arial" panose="020B0604020202020204" pitchFamily="34" charset="0"/>
                  <a:cs typeface="Arial" panose="020B0604020202020204" pitchFamily="34" charset="0"/>
                </a:rPr>
                <a:t>25%</a:t>
              </a:r>
            </a:p>
          </p:txBody>
        </p:sp>
        <p:sp>
          <p:nvSpPr>
            <p:cNvPr id="103" name="Rectangle 20">
              <a:extLst>
                <a:ext uri="{FF2B5EF4-FFF2-40B4-BE49-F238E27FC236}">
                  <a16:creationId xmlns:a16="http://schemas.microsoft.com/office/drawing/2014/main" id="{0FE0007D-5F31-E149-B0CF-AB6784C43E66}"/>
                </a:ext>
              </a:extLst>
            </p:cNvPr>
            <p:cNvSpPr>
              <a:spLocks noChangeArrowheads="1"/>
            </p:cNvSpPr>
            <p:nvPr/>
          </p:nvSpPr>
          <p:spPr bwMode="auto">
            <a:xfrm>
              <a:off x="6214913" y="796253"/>
              <a:ext cx="496740" cy="224029"/>
            </a:xfrm>
            <a:prstGeom prst="rect">
              <a:avLst/>
            </a:prstGeom>
            <a:solidFill>
              <a:schemeClr val="bg1">
                <a:alpha val="75000"/>
              </a:schemeClr>
            </a:solidFill>
            <a:ln w="9525">
              <a:noFill/>
              <a:miter lim="800000"/>
              <a:headEnd/>
              <a:tailEnd/>
            </a:ln>
            <a:effectLst/>
          </p:spPr>
          <p:txBody>
            <a:bodyPr wrap="none" anchor="ctr"/>
            <a:lstStyle/>
            <a:p>
              <a:pPr algn="ctr">
                <a:spcBef>
                  <a:spcPct val="0"/>
                </a:spcBef>
                <a:buFontTx/>
                <a:buNone/>
              </a:pPr>
              <a:r>
                <a:rPr lang="en-US" sz="1200" b="1" spc="-100" dirty="0">
                  <a:solidFill>
                    <a:schemeClr val="bg1"/>
                  </a:solidFill>
                  <a:latin typeface="Arial" panose="020B0604020202020204" pitchFamily="34" charset="0"/>
                  <a:cs typeface="Arial" panose="020B0604020202020204" pitchFamily="34" charset="0"/>
                </a:rPr>
                <a:t>75</a:t>
              </a:r>
              <a:r>
                <a:rPr lang="en-US" sz="1200" b="1" spc="-100" baseline="0" dirty="0">
                  <a:solidFill>
                    <a:schemeClr val="bg1"/>
                  </a:solidFill>
                  <a:latin typeface="Arial" panose="020B0604020202020204" pitchFamily="34" charset="0"/>
                  <a:cs typeface="Arial" panose="020B0604020202020204" pitchFamily="34" charset="0"/>
                </a:rPr>
                <a:t>%</a:t>
              </a:r>
            </a:p>
          </p:txBody>
        </p:sp>
      </p:grpSp>
      <p:grpSp>
        <p:nvGrpSpPr>
          <p:cNvPr id="104" name="Group 103">
            <a:extLst>
              <a:ext uri="{FF2B5EF4-FFF2-40B4-BE49-F238E27FC236}">
                <a16:creationId xmlns:a16="http://schemas.microsoft.com/office/drawing/2014/main" id="{5FE9AD56-297C-DB4B-A7BE-D6B0F01510E8}"/>
              </a:ext>
            </a:extLst>
          </p:cNvPr>
          <p:cNvGrpSpPr/>
          <p:nvPr userDrawn="1"/>
        </p:nvGrpSpPr>
        <p:grpSpPr>
          <a:xfrm>
            <a:off x="-4617304" y="5482553"/>
            <a:ext cx="1494303" cy="224029"/>
            <a:chOff x="5716131" y="796253"/>
            <a:chExt cx="995522" cy="224029"/>
          </a:xfrm>
        </p:grpSpPr>
        <p:sp>
          <p:nvSpPr>
            <p:cNvPr id="105" name="Rectangle 19">
              <a:extLst>
                <a:ext uri="{FF2B5EF4-FFF2-40B4-BE49-F238E27FC236}">
                  <a16:creationId xmlns:a16="http://schemas.microsoft.com/office/drawing/2014/main" id="{BAE1D5DB-96CD-7A41-AC4C-B60EE6BB7AE4}"/>
                </a:ext>
              </a:extLst>
            </p:cNvPr>
            <p:cNvSpPr>
              <a:spLocks noChangeArrowheads="1"/>
            </p:cNvSpPr>
            <p:nvPr/>
          </p:nvSpPr>
          <p:spPr bwMode="auto">
            <a:xfrm>
              <a:off x="5716131" y="796253"/>
              <a:ext cx="496740" cy="224029"/>
            </a:xfrm>
            <a:prstGeom prst="rect">
              <a:avLst/>
            </a:prstGeom>
            <a:solidFill>
              <a:schemeClr val="bg1">
                <a:alpha val="25000"/>
              </a:schemeClr>
            </a:solidFill>
            <a:ln w="9525">
              <a:noFill/>
              <a:miter lim="800000"/>
              <a:headEnd/>
              <a:tailEnd/>
            </a:ln>
            <a:effectLst/>
          </p:spPr>
          <p:txBody>
            <a:bodyPr wrap="none" anchor="ctr"/>
            <a:lstStyle/>
            <a:p>
              <a:pPr algn="ctr">
                <a:spcBef>
                  <a:spcPct val="0"/>
                </a:spcBef>
                <a:buFontTx/>
                <a:buNone/>
              </a:pPr>
              <a:r>
                <a:rPr lang="en-US" sz="1200" b="1" spc="-100" baseline="0" dirty="0">
                  <a:solidFill>
                    <a:schemeClr val="bg1"/>
                  </a:solidFill>
                  <a:latin typeface="Arial" panose="020B0604020202020204" pitchFamily="34" charset="0"/>
                  <a:cs typeface="Arial" panose="020B0604020202020204" pitchFamily="34" charset="0"/>
                </a:rPr>
                <a:t>25%</a:t>
              </a:r>
            </a:p>
          </p:txBody>
        </p:sp>
        <p:sp>
          <p:nvSpPr>
            <p:cNvPr id="106" name="Rectangle 20">
              <a:extLst>
                <a:ext uri="{FF2B5EF4-FFF2-40B4-BE49-F238E27FC236}">
                  <a16:creationId xmlns:a16="http://schemas.microsoft.com/office/drawing/2014/main" id="{91DC9FA1-0AEE-A849-8DCF-0F227C3A707E}"/>
                </a:ext>
              </a:extLst>
            </p:cNvPr>
            <p:cNvSpPr>
              <a:spLocks noChangeArrowheads="1"/>
            </p:cNvSpPr>
            <p:nvPr/>
          </p:nvSpPr>
          <p:spPr bwMode="auto">
            <a:xfrm>
              <a:off x="6214913" y="796253"/>
              <a:ext cx="496740" cy="224029"/>
            </a:xfrm>
            <a:prstGeom prst="rect">
              <a:avLst/>
            </a:prstGeom>
            <a:solidFill>
              <a:schemeClr val="bg1">
                <a:alpha val="75000"/>
              </a:schemeClr>
            </a:solidFill>
            <a:ln w="9525">
              <a:noFill/>
              <a:miter lim="800000"/>
              <a:headEnd/>
              <a:tailEnd/>
            </a:ln>
            <a:effectLst/>
          </p:spPr>
          <p:txBody>
            <a:bodyPr wrap="none" anchor="ctr"/>
            <a:lstStyle/>
            <a:p>
              <a:pPr algn="ctr">
                <a:spcBef>
                  <a:spcPct val="0"/>
                </a:spcBef>
                <a:buFontTx/>
                <a:buNone/>
              </a:pPr>
              <a:r>
                <a:rPr lang="en-US" sz="1200" b="1" spc="-100" dirty="0">
                  <a:solidFill>
                    <a:schemeClr val="bg1"/>
                  </a:solidFill>
                  <a:latin typeface="Arial" panose="020B0604020202020204" pitchFamily="34" charset="0"/>
                  <a:cs typeface="Arial" panose="020B0604020202020204" pitchFamily="34" charset="0"/>
                </a:rPr>
                <a:t>75</a:t>
              </a:r>
              <a:r>
                <a:rPr lang="en-US" sz="1200" b="1" spc="-100" baseline="0" dirty="0">
                  <a:solidFill>
                    <a:schemeClr val="bg1"/>
                  </a:solidFill>
                  <a:latin typeface="Arial" panose="020B0604020202020204" pitchFamily="34" charset="0"/>
                  <a:cs typeface="Arial" panose="020B0604020202020204" pitchFamily="34" charset="0"/>
                </a:rPr>
                <a:t>%</a:t>
              </a:r>
            </a:p>
          </p:txBody>
        </p:sp>
      </p:grpSp>
      <p:grpSp>
        <p:nvGrpSpPr>
          <p:cNvPr id="107" name="Group 106">
            <a:extLst>
              <a:ext uri="{FF2B5EF4-FFF2-40B4-BE49-F238E27FC236}">
                <a16:creationId xmlns:a16="http://schemas.microsoft.com/office/drawing/2014/main" id="{D51248F3-2F75-594D-B53D-6D8AF82EB3EE}"/>
              </a:ext>
            </a:extLst>
          </p:cNvPr>
          <p:cNvGrpSpPr/>
          <p:nvPr userDrawn="1"/>
        </p:nvGrpSpPr>
        <p:grpSpPr>
          <a:xfrm>
            <a:off x="-4617304" y="6228865"/>
            <a:ext cx="1494303" cy="224029"/>
            <a:chOff x="5716131" y="796253"/>
            <a:chExt cx="995522" cy="224029"/>
          </a:xfrm>
        </p:grpSpPr>
        <p:sp>
          <p:nvSpPr>
            <p:cNvPr id="108" name="Rectangle 19">
              <a:extLst>
                <a:ext uri="{FF2B5EF4-FFF2-40B4-BE49-F238E27FC236}">
                  <a16:creationId xmlns:a16="http://schemas.microsoft.com/office/drawing/2014/main" id="{2C100E18-2C92-5642-871F-193C519D3709}"/>
                </a:ext>
              </a:extLst>
            </p:cNvPr>
            <p:cNvSpPr>
              <a:spLocks noChangeArrowheads="1"/>
            </p:cNvSpPr>
            <p:nvPr/>
          </p:nvSpPr>
          <p:spPr bwMode="auto">
            <a:xfrm>
              <a:off x="5716131" y="796253"/>
              <a:ext cx="496740" cy="224029"/>
            </a:xfrm>
            <a:prstGeom prst="rect">
              <a:avLst/>
            </a:prstGeom>
            <a:solidFill>
              <a:schemeClr val="bg1">
                <a:alpha val="25000"/>
              </a:schemeClr>
            </a:solidFill>
            <a:ln w="9525">
              <a:noFill/>
              <a:miter lim="800000"/>
              <a:headEnd/>
              <a:tailEnd/>
            </a:ln>
            <a:effectLst/>
          </p:spPr>
          <p:txBody>
            <a:bodyPr wrap="none" anchor="ctr"/>
            <a:lstStyle/>
            <a:p>
              <a:pPr algn="ctr">
                <a:spcBef>
                  <a:spcPct val="0"/>
                </a:spcBef>
                <a:buFontTx/>
                <a:buNone/>
              </a:pPr>
              <a:r>
                <a:rPr lang="en-US" sz="1200" b="1" spc="-100" baseline="0" dirty="0">
                  <a:solidFill>
                    <a:schemeClr val="bg1"/>
                  </a:solidFill>
                  <a:latin typeface="Arial" panose="020B0604020202020204" pitchFamily="34" charset="0"/>
                  <a:cs typeface="Arial" panose="020B0604020202020204" pitchFamily="34" charset="0"/>
                </a:rPr>
                <a:t>25%</a:t>
              </a:r>
            </a:p>
          </p:txBody>
        </p:sp>
        <p:sp>
          <p:nvSpPr>
            <p:cNvPr id="109" name="Rectangle 20">
              <a:extLst>
                <a:ext uri="{FF2B5EF4-FFF2-40B4-BE49-F238E27FC236}">
                  <a16:creationId xmlns:a16="http://schemas.microsoft.com/office/drawing/2014/main" id="{C725273B-18AD-5547-A9A0-E5E2D55F1583}"/>
                </a:ext>
              </a:extLst>
            </p:cNvPr>
            <p:cNvSpPr>
              <a:spLocks noChangeArrowheads="1"/>
            </p:cNvSpPr>
            <p:nvPr/>
          </p:nvSpPr>
          <p:spPr bwMode="auto">
            <a:xfrm>
              <a:off x="6214913" y="796253"/>
              <a:ext cx="496740" cy="224029"/>
            </a:xfrm>
            <a:prstGeom prst="rect">
              <a:avLst/>
            </a:prstGeom>
            <a:solidFill>
              <a:schemeClr val="bg1">
                <a:alpha val="75000"/>
              </a:schemeClr>
            </a:solidFill>
            <a:ln w="9525">
              <a:noFill/>
              <a:miter lim="800000"/>
              <a:headEnd/>
              <a:tailEnd/>
            </a:ln>
            <a:effectLst/>
          </p:spPr>
          <p:txBody>
            <a:bodyPr wrap="none" anchor="ctr"/>
            <a:lstStyle/>
            <a:p>
              <a:pPr algn="ctr">
                <a:spcBef>
                  <a:spcPct val="0"/>
                </a:spcBef>
                <a:buFontTx/>
                <a:buNone/>
              </a:pPr>
              <a:r>
                <a:rPr lang="en-US" sz="1200" b="1" spc="-100" dirty="0">
                  <a:solidFill>
                    <a:schemeClr val="bg1"/>
                  </a:solidFill>
                  <a:latin typeface="Arial" panose="020B0604020202020204" pitchFamily="34" charset="0"/>
                  <a:cs typeface="Arial" panose="020B0604020202020204" pitchFamily="34" charset="0"/>
                </a:rPr>
                <a:t>75</a:t>
              </a:r>
              <a:r>
                <a:rPr lang="en-US" sz="1200" b="1" spc="-100" baseline="0" dirty="0">
                  <a:solidFill>
                    <a:schemeClr val="bg1"/>
                  </a:solidFill>
                  <a:latin typeface="Arial" panose="020B0604020202020204" pitchFamily="34" charset="0"/>
                  <a:cs typeface="Arial" panose="020B0604020202020204" pitchFamily="34" charset="0"/>
                </a:rPr>
                <a:t>%</a:t>
              </a:r>
            </a:p>
          </p:txBody>
        </p:sp>
      </p:grpSp>
      <p:pic>
        <p:nvPicPr>
          <p:cNvPr id="3" name="Graphic 2">
            <a:extLst>
              <a:ext uri="{FF2B5EF4-FFF2-40B4-BE49-F238E27FC236}">
                <a16:creationId xmlns:a16="http://schemas.microsoft.com/office/drawing/2014/main" id="{1CF833E4-0060-484E-9965-5F640274ADE4}"/>
              </a:ext>
            </a:extLst>
          </p:cNvPr>
          <p:cNvPicPr>
            <a:picLocks noChangeAspect="1"/>
          </p:cNvPicPr>
          <p:nvPr userDrawn="1"/>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2164590" y="5400000"/>
            <a:ext cx="1828800" cy="660400"/>
          </a:xfrm>
          <a:prstGeom prst="rect">
            <a:avLst/>
          </a:prstGeom>
        </p:spPr>
      </p:pic>
      <p:pic>
        <p:nvPicPr>
          <p:cNvPr id="6" name="Graphic 5">
            <a:extLst>
              <a:ext uri="{FF2B5EF4-FFF2-40B4-BE49-F238E27FC236}">
                <a16:creationId xmlns:a16="http://schemas.microsoft.com/office/drawing/2014/main" id="{5EABF413-2674-1F41-94B7-816E8AFB8043}"/>
              </a:ext>
            </a:extLst>
          </p:cNvPr>
          <p:cNvPicPr>
            <a:picLocks noChangeAspect="1"/>
          </p:cNvPicPr>
          <p:nvPr userDrawn="1"/>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2164590" y="4661279"/>
            <a:ext cx="1828800" cy="660400"/>
          </a:xfrm>
          <a:prstGeom prst="rect">
            <a:avLst/>
          </a:prstGeom>
        </p:spPr>
      </p:pic>
      <p:pic>
        <p:nvPicPr>
          <p:cNvPr id="13" name="Graphic 12">
            <a:extLst>
              <a:ext uri="{FF2B5EF4-FFF2-40B4-BE49-F238E27FC236}">
                <a16:creationId xmlns:a16="http://schemas.microsoft.com/office/drawing/2014/main" id="{82AB809A-5890-BF46-A223-5F7B2A123F1A}"/>
              </a:ext>
            </a:extLst>
          </p:cNvPr>
          <p:cNvPicPr>
            <a:picLocks noChangeAspect="1"/>
          </p:cNvPicPr>
          <p:nvPr userDrawn="1"/>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2164590" y="3600000"/>
            <a:ext cx="635000" cy="660400"/>
          </a:xfrm>
          <a:prstGeom prst="rect">
            <a:avLst/>
          </a:prstGeom>
        </p:spPr>
      </p:pic>
      <p:pic>
        <p:nvPicPr>
          <p:cNvPr id="17" name="Graphic 16">
            <a:extLst>
              <a:ext uri="{FF2B5EF4-FFF2-40B4-BE49-F238E27FC236}">
                <a16:creationId xmlns:a16="http://schemas.microsoft.com/office/drawing/2014/main" id="{42CF3A70-9F27-F645-9FE9-CD81E473DE48}"/>
              </a:ext>
            </a:extLst>
          </p:cNvPr>
          <p:cNvPicPr>
            <a:picLocks noChangeAspect="1"/>
          </p:cNvPicPr>
          <p:nvPr userDrawn="1"/>
        </p:nvPicPr>
        <p:blipFill>
          <a:blip r:embed="rId36">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874969" y="3600000"/>
            <a:ext cx="635000" cy="660400"/>
          </a:xfrm>
          <a:prstGeom prst="rect">
            <a:avLst/>
          </a:prstGeom>
        </p:spPr>
      </p:pic>
      <p:sp>
        <p:nvSpPr>
          <p:cNvPr id="4" name="TextBox 3">
            <a:extLst>
              <a:ext uri="{FF2B5EF4-FFF2-40B4-BE49-F238E27FC236}">
                <a16:creationId xmlns:a16="http://schemas.microsoft.com/office/drawing/2014/main" id="{E4F7C538-46EC-90ED-6E24-5F30A1844326}"/>
              </a:ext>
            </a:extLst>
          </p:cNvPr>
          <p:cNvSpPr txBox="1"/>
          <p:nvPr userDrawn="1">
            <p:extLst>
              <p:ext uri="{1162E1C5-73C7-4A58-AE30-91384D911F3F}">
                <p184:classification xmlns:p184="http://schemas.microsoft.com/office/powerpoint/2018/4/main" val="ftr"/>
              </p:ext>
            </p:extLst>
          </p:nvPr>
        </p:nvSpPr>
        <p:spPr>
          <a:xfrm>
            <a:off x="0" y="6736080"/>
            <a:ext cx="735013"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[AIA – INTERNAL]</a:t>
            </a:r>
          </a:p>
        </p:txBody>
      </p:sp>
    </p:spTree>
    <p:extLst>
      <p:ext uri="{BB962C8B-B14F-4D97-AF65-F5344CB8AC3E}">
        <p14:creationId xmlns:p14="http://schemas.microsoft.com/office/powerpoint/2010/main" val="2014199587"/>
      </p:ext>
    </p:extLst>
  </p:cSld>
  <p:clrMap bg1="lt1" tx1="dk1" bg2="lt2" tx2="dk2" accent1="accent1" accent2="accent2" accent3="accent3" accent4="accent4" accent5="accent5" accent6="accent6" hlink="hlink" folHlink="folHlink"/>
  <p:sldLayoutIdLst>
    <p:sldLayoutId id="2147483651" r:id="rId1"/>
    <p:sldLayoutId id="2147483742" r:id="rId2"/>
    <p:sldLayoutId id="2147483743" r:id="rId3"/>
    <p:sldLayoutId id="2147483744" r:id="rId4"/>
    <p:sldLayoutId id="2147483722" r:id="rId5"/>
    <p:sldLayoutId id="2147483725" r:id="rId6"/>
    <p:sldLayoutId id="2147483723" r:id="rId7"/>
    <p:sldLayoutId id="2147483724" r:id="rId8"/>
    <p:sldLayoutId id="2147483688" r:id="rId9"/>
    <p:sldLayoutId id="2147483678" r:id="rId10"/>
    <p:sldLayoutId id="2147483701" r:id="rId11"/>
    <p:sldLayoutId id="2147483679" r:id="rId12"/>
    <p:sldLayoutId id="2147483681" r:id="rId13"/>
    <p:sldLayoutId id="2147483672" r:id="rId14"/>
    <p:sldLayoutId id="2147483702" r:id="rId15"/>
    <p:sldLayoutId id="2147483707" r:id="rId16"/>
    <p:sldLayoutId id="2147483721" r:id="rId17"/>
    <p:sldLayoutId id="2147483720" r:id="rId18"/>
    <p:sldLayoutId id="2147483716" r:id="rId19"/>
    <p:sldLayoutId id="2147483717" r:id="rId20"/>
    <p:sldLayoutId id="2147483713" r:id="rId21"/>
    <p:sldLayoutId id="2147483748" r:id="rId22"/>
    <p:sldLayoutId id="2147483749" r:id="rId23"/>
    <p:sldLayoutId id="2147483750" r:id="rId24"/>
    <p:sldLayoutId id="2147483751" r:id="rId25"/>
    <p:sldLayoutId id="2147483745" r:id="rId26"/>
    <p:sldLayoutId id="2147483746" r:id="rId27"/>
    <p:sldLayoutId id="2147483747" r:id="rId28"/>
  </p:sldLayoutIdLst>
  <p:hf hdr="0" ftr="0" dt="0"/>
  <p:txStyles>
    <p:titleStyle>
      <a:lvl1pPr algn="l" defTabSz="914400" rtl="0" eaLnBrk="1" latinLnBrk="0" hangingPunct="1">
        <a:spcBef>
          <a:spcPct val="0"/>
        </a:spcBef>
        <a:buNone/>
        <a:defRPr sz="4800" b="0" kern="1200" cap="none" normalizeH="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100000"/>
        </a:lnSpc>
        <a:spcBef>
          <a:spcPts val="12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2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2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2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74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AA9770-2A3E-31B7-C9A3-7D9236DD033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20152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64B821-D8C9-2C7D-68DE-DF25CC229F8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192737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22633A-DCB4-16EC-6DE7-BB31BC908A3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043712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3294CF-FA33-A579-D7CE-DA7BACA7C19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187880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74672D-1BB1-BCC1-98D1-C4F523D9ECF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24670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24CEC-1B7D-194F-1381-78BE6A825A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76191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62A1E3-F214-210B-47FE-CCC23501D06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03562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AC7525-CBF0-4566-3578-E6B08880A07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931309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67D0E5-AF36-D207-D5D1-B65CAAAA64F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557832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BCB261-BBAA-E38F-E079-E365BEE261B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679072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15AC01-DFA3-FE93-D27F-1F953831D66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59389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85B891-15E3-CAE0-9497-8B3D8FBAD5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27292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6D5B3-9AA0-325D-536A-75ABEDE90F9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9035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6FB59-81CB-05D5-A8BE-1DCD29287A3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5886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A19BA9-20A9-2DB9-EDCD-7E5806D85CE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72488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6E6101-0E63-4F54-4FC0-B426401FA77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519791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47EA70-AA47-A7D1-129F-23B6120E8C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48610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45F4AB-7C87-3693-22F5-3B150AAFF4D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35504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F4E5EE-11EC-6E29-DC63-16DD9F1A609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15753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48898-A23C-4F99-8B53-CEE36D1AE02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56095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BB7797-0252-52C6-5242-80467435854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98329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EBD361-E4FB-1DD1-0179-0B35F4061CD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85116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F0DB5E-9E8E-09D7-033F-B05AA339D93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38664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919219-5A65-DEDF-E9D7-CF68D0C2B631}"/>
              </a:ext>
            </a:extLst>
          </p:cNvPr>
          <p:cNvSpPr/>
          <p:nvPr/>
        </p:nvSpPr>
        <p:spPr>
          <a:xfrm>
            <a:off x="410657" y="1353926"/>
            <a:ext cx="6554642" cy="761747"/>
          </a:xfrm>
          <a:prstGeom prst="rect">
            <a:avLst/>
          </a:prstGeom>
        </p:spPr>
        <p:txBody>
          <a:bodyPr wrap="square" lIns="91440" tIns="45720" rIns="91440" bIns="45720" anchor="t">
            <a:spAutoFit/>
          </a:bodyPr>
          <a:lstStyle/>
          <a:p>
            <a:pPr eaLnBrk="0" hangingPunct="0"/>
            <a:r>
              <a:rPr lang="en-NZ" sz="1200" b="1" dirty="0">
                <a:solidFill>
                  <a:schemeClr val="bg1"/>
                </a:solidFill>
                <a:ea typeface="ＭＳ Ｐゴシック"/>
              </a:rPr>
              <a:t>Adviser Full Name</a:t>
            </a:r>
            <a:endParaRPr lang="en-NZ" sz="1100" b="1" dirty="0">
              <a:solidFill>
                <a:schemeClr val="bg1"/>
              </a:solidFill>
              <a:ea typeface="ＭＳ Ｐゴシック"/>
            </a:endParaRPr>
          </a:p>
          <a:p>
            <a:pPr defTabSz="914332">
              <a:defRPr/>
            </a:pPr>
            <a:r>
              <a:rPr lang="en-NZ" sz="1050" b="1" dirty="0">
                <a:solidFill>
                  <a:schemeClr val="bg1"/>
                </a:solidFill>
                <a:latin typeface="Arial"/>
                <a:ea typeface="MS PGothic"/>
                <a:cs typeface="Arial"/>
              </a:rPr>
              <a:t>M: </a:t>
            </a:r>
            <a:r>
              <a:rPr lang="en-NZ" sz="1050" dirty="0">
                <a:solidFill>
                  <a:schemeClr val="bg1"/>
                </a:solidFill>
                <a:latin typeface="Arial"/>
                <a:ea typeface="MS PGothic"/>
                <a:cs typeface="Arial"/>
              </a:rPr>
              <a:t>&lt;&lt;Mobile&gt;</a:t>
            </a:r>
          </a:p>
          <a:p>
            <a:pPr defTabSz="914332">
              <a:defRPr/>
            </a:pPr>
            <a:r>
              <a:rPr lang="en-NZ" sz="1050" b="1" dirty="0">
                <a:solidFill>
                  <a:schemeClr val="bg1"/>
                </a:solidFill>
                <a:latin typeface="Arial"/>
                <a:ea typeface="MS PGothic"/>
                <a:cs typeface="Arial"/>
              </a:rPr>
              <a:t>P: </a:t>
            </a:r>
            <a:r>
              <a:rPr lang="en-NZ" sz="1050" dirty="0">
                <a:solidFill>
                  <a:schemeClr val="bg1"/>
                </a:solidFill>
                <a:latin typeface="Arial"/>
                <a:ea typeface="MS PGothic"/>
                <a:cs typeface="Arial"/>
              </a:rPr>
              <a:t>&lt;&lt;Phone&gt;&gt;</a:t>
            </a:r>
          </a:p>
          <a:p>
            <a:pPr defTabSz="914332">
              <a:defRPr/>
            </a:pPr>
            <a:r>
              <a:rPr lang="en-NZ" sz="1050" b="1" dirty="0">
                <a:solidFill>
                  <a:schemeClr val="bg1"/>
                </a:solidFill>
                <a:latin typeface="Arial"/>
                <a:ea typeface="MS PGothic"/>
                <a:cs typeface="Arial"/>
              </a:rPr>
              <a:t>E: </a:t>
            </a:r>
            <a:r>
              <a:rPr lang="en-NZ" sz="1050" dirty="0">
                <a:solidFill>
                  <a:schemeClr val="bg1"/>
                </a:solidFill>
                <a:latin typeface="Arial"/>
                <a:ea typeface="MS PGothic"/>
                <a:cs typeface="Arial"/>
              </a:rPr>
              <a:t>&lt;&lt;Email&gt;&gt;</a:t>
            </a:r>
            <a:endParaRPr lang="en-NZ" dirty="0">
              <a:solidFill>
                <a:schemeClr val="bg1"/>
              </a:solidFill>
            </a:endParaRPr>
          </a:p>
        </p:txBody>
      </p:sp>
      <p:pic>
        <p:nvPicPr>
          <p:cNvPr id="5" name="Picture 4" descr="Text&#10;&#10;Description automatically generated">
            <a:extLst>
              <a:ext uri="{FF2B5EF4-FFF2-40B4-BE49-F238E27FC236}">
                <a16:creationId xmlns:a16="http://schemas.microsoft.com/office/drawing/2014/main" id="{F4C351F4-AD60-1C36-1C39-66F71C27A2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97193" y="2473614"/>
            <a:ext cx="2343984" cy="1910772"/>
          </a:xfrm>
          <a:prstGeom prst="rect">
            <a:avLst/>
          </a:prstGeom>
        </p:spPr>
      </p:pic>
      <p:pic>
        <p:nvPicPr>
          <p:cNvPr id="6" name="Picture 5" descr="Text&#10;&#10;Description automatically generated">
            <a:extLst>
              <a:ext uri="{FF2B5EF4-FFF2-40B4-BE49-F238E27FC236}">
                <a16:creationId xmlns:a16="http://schemas.microsoft.com/office/drawing/2014/main" id="{D9E15F6A-5908-C63E-B6D3-E4DEE44AE3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9334" y="2268192"/>
            <a:ext cx="2343984" cy="2321616"/>
          </a:xfrm>
          <a:prstGeom prst="rect">
            <a:avLst/>
          </a:prstGeom>
        </p:spPr>
      </p:pic>
      <p:sp>
        <p:nvSpPr>
          <p:cNvPr id="10" name="TextBox 9">
            <a:extLst>
              <a:ext uri="{FF2B5EF4-FFF2-40B4-BE49-F238E27FC236}">
                <a16:creationId xmlns:a16="http://schemas.microsoft.com/office/drawing/2014/main" id="{8208F5C3-14FD-1A53-C350-B1125588842C}"/>
              </a:ext>
            </a:extLst>
          </p:cNvPr>
          <p:cNvSpPr txBox="1"/>
          <p:nvPr/>
        </p:nvSpPr>
        <p:spPr>
          <a:xfrm>
            <a:off x="339334" y="4922967"/>
            <a:ext cx="5215080" cy="1508105"/>
          </a:xfrm>
          <a:prstGeom prst="rect">
            <a:avLst/>
          </a:prstGeom>
          <a:noFill/>
        </p:spPr>
        <p:txBody>
          <a:bodyPr wrap="square" lIns="91440" tIns="45720" rIns="91440" bIns="45720" rtlCol="0" anchor="t">
            <a:spAutoFit/>
          </a:bodyPr>
          <a:lstStyle/>
          <a:p>
            <a:r>
              <a:rPr lang="en-NZ" sz="1200" b="1" dirty="0">
                <a:solidFill>
                  <a:schemeClr val="bg1"/>
                </a:solidFill>
                <a:latin typeface="Arial"/>
                <a:cs typeface="Arial"/>
              </a:rPr>
              <a:t>Disclaimer</a:t>
            </a:r>
            <a:endParaRPr lang="en-NZ" sz="1200" b="1" baseline="0" dirty="0">
              <a:solidFill>
                <a:schemeClr val="bg1"/>
              </a:solidFill>
              <a:latin typeface="Arial" panose="020B0604020202020204" pitchFamily="34" charset="0"/>
              <a:cs typeface="Arial" panose="020B0604020202020204" pitchFamily="34" charset="0"/>
            </a:endParaRPr>
          </a:p>
          <a:p>
            <a:pPr defTabSz="914332">
              <a:lnSpc>
                <a:spcPts val="900"/>
              </a:lnSpc>
              <a:spcAft>
                <a:spcPts val="600"/>
              </a:spcAft>
              <a:defRPr/>
            </a:pPr>
            <a:r>
              <a:rPr lang="en-NZ" sz="700" dirty="0">
                <a:solidFill>
                  <a:srgbClr val="FFFFFF"/>
                </a:solidFill>
                <a:latin typeface="Arial" panose="020B0604020202020204" pitchFamily="34" charset="0"/>
                <a:ea typeface="MS PGothic"/>
                <a:cs typeface="Arial" panose="020B0604020202020204" pitchFamily="34" charset="0"/>
              </a:rPr>
              <a:t>Other things you should know: the availability of insurance cover is subject to your application being approved. All applications are subject to individual consideration. Special conditions, exclusions and premium loadings may apply. This insurance is underwritten by AIA New Zealand Limited (‘AIA’). For full details of the products and benefits offered by AIA, please refer to the policy document(s) which are available from AIA. The information contained in this publication is general in nature and is not intended as advice. It may not be relevant to individual circumstances and before making any insurance decision, you should consult a professional Adviser. Copies of our disclosure statements are available on request, free of charge.</a:t>
            </a:r>
          </a:p>
          <a:p>
            <a:pPr defTabSz="914332">
              <a:lnSpc>
                <a:spcPts val="900"/>
              </a:lnSpc>
              <a:spcAft>
                <a:spcPts val="600"/>
              </a:spcAft>
              <a:defRPr/>
            </a:pPr>
            <a:r>
              <a:rPr lang="en-NZ" sz="700" dirty="0">
                <a:solidFill>
                  <a:srgbClr val="FFFFFF"/>
                </a:solidFill>
                <a:latin typeface="Arial" panose="020B0604020202020204" pitchFamily="34" charset="0"/>
                <a:ea typeface="MS PGothic"/>
                <a:cs typeface="Arial" panose="020B0604020202020204" pitchFamily="34" charset="0"/>
              </a:rPr>
              <a:t>Copyright © February 2023, AIA New Zealand Limited (352806). All rights reserved. The information contained in this document is current at the time of publication and is subject to change at any time.</a:t>
            </a:r>
            <a:endParaRPr lang="en-NZ" sz="700" dirty="0">
              <a:latin typeface="Arial" panose="020B0604020202020204" pitchFamily="34" charset="0"/>
              <a:cs typeface="Arial" panose="020B0604020202020204" pitchFamily="34" charset="0"/>
            </a:endParaRPr>
          </a:p>
          <a:p>
            <a:pPr defTabSz="914332">
              <a:defRPr/>
            </a:pPr>
            <a:endParaRPr lang="en-NZ" sz="1000" dirty="0">
              <a:solidFill>
                <a:srgbClr val="FFFFFF"/>
              </a:solidFill>
              <a:ea typeface="MS PGothic"/>
              <a:cs typeface="Arial"/>
            </a:endParaRPr>
          </a:p>
        </p:txBody>
      </p:sp>
    </p:spTree>
    <p:extLst>
      <p:ext uri="{BB962C8B-B14F-4D97-AF65-F5344CB8AC3E}">
        <p14:creationId xmlns:p14="http://schemas.microsoft.com/office/powerpoint/2010/main" val="3759626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1AB5DF-4623-281C-BEF7-BA1270A01D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284001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C35E80-3ED3-BF38-3CDC-F4033778372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20947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7B02F3-D2AD-DAF0-18CF-5F318B6B3D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7291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B43360-5D3C-6032-AD9E-E8EEE602B2A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82627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3C1A0F-AB52-2016-6317-F6266A96E7E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60431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32FDCA-CA3B-8C8F-BA9F-1185A7FF56A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276542832"/>
      </p:ext>
    </p:extLst>
  </p:cSld>
  <p:clrMapOvr>
    <a:masterClrMapping/>
  </p:clrMapOvr>
</p:sld>
</file>

<file path=ppt/theme/theme1.xml><?xml version="1.0" encoding="utf-8"?>
<a:theme xmlns:a="http://schemas.openxmlformats.org/drawingml/2006/main" name="AIA_2020">
  <a:themeElements>
    <a:clrScheme name="AIA_2020">
      <a:dk1>
        <a:srgbClr val="303D48"/>
      </a:dk1>
      <a:lt1>
        <a:srgbClr val="FFFFFF"/>
      </a:lt1>
      <a:dk2>
        <a:srgbClr val="1F78AD"/>
      </a:dk2>
      <a:lt2>
        <a:srgbClr val="D3CAC3"/>
      </a:lt2>
      <a:accent1>
        <a:srgbClr val="D31145"/>
      </a:accent1>
      <a:accent2>
        <a:srgbClr val="BA0361"/>
      </a:accent2>
      <a:accent3>
        <a:srgbClr val="FF754D"/>
      </a:accent3>
      <a:accent4>
        <a:srgbClr val="F7C926"/>
      </a:accent4>
      <a:accent5>
        <a:srgbClr val="A199BA"/>
      </a:accent5>
      <a:accent6>
        <a:srgbClr val="4C4793"/>
      </a:accent6>
      <a:hlink>
        <a:srgbClr val="4C4793"/>
      </a:hlink>
      <a:folHlink>
        <a:srgbClr val="08456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IA_PPT_Template_2018_16x9_V3.1" id="{C24C495E-28EC-4C06-8757-BE4D80E4F71D}" vid="{3469129E-3778-43A8-9BE1-B54836CD94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AC46575793B346A1EA2E90DC60BBA6" ma:contentTypeVersion="17" ma:contentTypeDescription="Create a new document." ma:contentTypeScope="" ma:versionID="ee5507909ee2184edc1593f99c01358b">
  <xsd:schema xmlns:xsd="http://www.w3.org/2001/XMLSchema" xmlns:xs="http://www.w3.org/2001/XMLSchema" xmlns:p="http://schemas.microsoft.com/office/2006/metadata/properties" xmlns:ns2="53666d62-fa97-4ccb-bc9b-c84342f33584" xmlns:ns3="f4f57ddc-2a35-480c-be6b-5eb1c3837431" targetNamespace="http://schemas.microsoft.com/office/2006/metadata/properties" ma:root="true" ma:fieldsID="dcb5b460dbcce6d72016653512300fa4" ns2:_="" ns3:_="">
    <xsd:import namespace="53666d62-fa97-4ccb-bc9b-c84342f33584"/>
    <xsd:import namespace="f4f57ddc-2a35-480c-be6b-5eb1c38374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666d62-fa97-4ccb-bc9b-c84342f335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34e366-ae95-41d0-943d-34bceefa30d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f57ddc-2a35-480c-be6b-5eb1c383743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0c13140-0284-42ae-aeda-f1074326ec1b}" ma:internalName="TaxCatchAll" ma:showField="CatchAllData" ma:web="f4f57ddc-2a35-480c-be6b-5eb1c38374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83EDEF-0361-47E8-A6DA-17D0AD4DAA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666d62-fa97-4ccb-bc9b-c84342f33584"/>
    <ds:schemaRef ds:uri="f4f57ddc-2a35-480c-be6b-5eb1c3837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7741BC-8C66-4652-9F7C-7073BBBD44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5517</TotalTime>
  <Words>186</Words>
  <Application>Microsoft Office PowerPoint</Application>
  <PresentationFormat>Widescreen</PresentationFormat>
  <Paragraphs>7</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AIA_2020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Kwok, Ming-MC</dc:creator>
  <cp:lastModifiedBy>MacPherson, David-D</cp:lastModifiedBy>
  <cp:revision>982</cp:revision>
  <cp:lastPrinted>2020-05-18T12:18:52Z</cp:lastPrinted>
  <dcterms:created xsi:type="dcterms:W3CDTF">2020-04-07T03:54:39Z</dcterms:created>
  <dcterms:modified xsi:type="dcterms:W3CDTF">2023-07-13T01:04:27Z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dac7489-8e74-4740-9640-de6a90bd2a80_Enabled">
    <vt:lpwstr>true</vt:lpwstr>
  </property>
  <property fmtid="{D5CDD505-2E9C-101B-9397-08002B2CF9AE}" pid="3" name="MSIP_Label_edac7489-8e74-4740-9640-de6a90bd2a80_SetDate">
    <vt:lpwstr>2023-01-11T00:39:36Z</vt:lpwstr>
  </property>
  <property fmtid="{D5CDD505-2E9C-101B-9397-08002B2CF9AE}" pid="4" name="MSIP_Label_edac7489-8e74-4740-9640-de6a90bd2a80_Method">
    <vt:lpwstr>Standard</vt:lpwstr>
  </property>
  <property fmtid="{D5CDD505-2E9C-101B-9397-08002B2CF9AE}" pid="5" name="MSIP_Label_edac7489-8e74-4740-9640-de6a90bd2a80_Name">
    <vt:lpwstr>edac7489-8e74-4740-9640-de6a90bd2a80</vt:lpwstr>
  </property>
  <property fmtid="{D5CDD505-2E9C-101B-9397-08002B2CF9AE}" pid="6" name="MSIP_Label_edac7489-8e74-4740-9640-de6a90bd2a80_SiteId">
    <vt:lpwstr>7f2c1900-9fd4-4b89-91d3-79a649996f0a</vt:lpwstr>
  </property>
  <property fmtid="{D5CDD505-2E9C-101B-9397-08002B2CF9AE}" pid="7" name="MSIP_Label_edac7489-8e74-4740-9640-de6a90bd2a80_ActionId">
    <vt:lpwstr>84623a38-5c4c-4f5a-8960-d8464ccbc24c</vt:lpwstr>
  </property>
  <property fmtid="{D5CDD505-2E9C-101B-9397-08002B2CF9AE}" pid="8" name="MSIP_Label_edac7489-8e74-4740-9640-de6a90bd2a80_ContentBits">
    <vt:lpwstr>2</vt:lpwstr>
  </property>
  <property fmtid="{D5CDD505-2E9C-101B-9397-08002B2CF9AE}" pid="9" name="ClassificationContentMarkingFooterLocations">
    <vt:lpwstr>AIA_2020:4</vt:lpwstr>
  </property>
  <property fmtid="{D5CDD505-2E9C-101B-9397-08002B2CF9AE}" pid="10" name="ClassificationContentMarkingFooterText">
    <vt:lpwstr>[AIA – INTERNAL]</vt:lpwstr>
  </property>
</Properties>
</file>